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680" r:id="rId2"/>
    <p:sldId id="681" r:id="rId3"/>
    <p:sldId id="682" r:id="rId4"/>
    <p:sldId id="684" r:id="rId5"/>
    <p:sldId id="688" r:id="rId6"/>
    <p:sldId id="685" r:id="rId7"/>
    <p:sldId id="686" r:id="rId8"/>
    <p:sldId id="689" r:id="rId9"/>
    <p:sldId id="687" r:id="rId10"/>
    <p:sldId id="690" r:id="rId11"/>
    <p:sldId id="691" r:id="rId12"/>
    <p:sldId id="692" r:id="rId13"/>
    <p:sldId id="693" r:id="rId14"/>
    <p:sldId id="694" r:id="rId15"/>
    <p:sldId id="695" r:id="rId16"/>
    <p:sldId id="696" r:id="rId17"/>
    <p:sldId id="296" r:id="rId18"/>
    <p:sldId id="295" r:id="rId19"/>
    <p:sldId id="278" r:id="rId20"/>
    <p:sldId id="281" r:id="rId21"/>
    <p:sldId id="6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8B483E-72C6-49BA-BA88-18BB75504F2C}" v="126" dt="2023-08-28T13:46:27.709"/>
  </p1510:revLst>
</p1510:revInfo>
</file>

<file path=ppt/tableStyles.xml><?xml version="1.0" encoding="utf-8"?>
<a:tblStyleLst xmlns:a="http://schemas.openxmlformats.org/drawingml/2006/main" def="{5C22544A-7EE6-4342-B048-85BDC9FD1C3A}">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846" autoAdjust="0"/>
  </p:normalViewPr>
  <p:slideViewPr>
    <p:cSldViewPr snapToGrid="0">
      <p:cViewPr varScale="1">
        <p:scale>
          <a:sx n="83" d="100"/>
          <a:sy n="83" d="100"/>
        </p:scale>
        <p:origin x="619" y="58"/>
      </p:cViewPr>
      <p:guideLst/>
    </p:cSldViewPr>
  </p:slideViewPr>
  <p:notesTextViewPr>
    <p:cViewPr>
      <p:scale>
        <a:sx n="1" d="1"/>
        <a:sy n="1" d="1"/>
      </p:scale>
      <p:origin x="0" y="-15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iffith, Livia - griffils" userId="2693b29c-5faf-4bf1-9315-b33f9de4128b" providerId="ADAL" clId="{F38B483E-72C6-49BA-BA88-18BB75504F2C}"/>
    <pc:docChg chg="custSel modSld sldOrd">
      <pc:chgData name="Griffith, Livia - griffils" userId="2693b29c-5faf-4bf1-9315-b33f9de4128b" providerId="ADAL" clId="{F38B483E-72C6-49BA-BA88-18BB75504F2C}" dt="2023-08-28T13:59:54.552" v="1322" actId="20577"/>
      <pc:docMkLst>
        <pc:docMk/>
      </pc:docMkLst>
      <pc:sldChg chg="ord modNotesTx">
        <pc:chgData name="Griffith, Livia - griffils" userId="2693b29c-5faf-4bf1-9315-b33f9de4128b" providerId="ADAL" clId="{F38B483E-72C6-49BA-BA88-18BB75504F2C}" dt="2023-08-28T13:59:54.552" v="1322" actId="20577"/>
        <pc:sldMkLst>
          <pc:docMk/>
          <pc:sldMk cId="3682352199" sldId="296"/>
        </pc:sldMkLst>
      </pc:sldChg>
      <pc:sldChg chg="modSp">
        <pc:chgData name="Griffith, Livia - griffils" userId="2693b29c-5faf-4bf1-9315-b33f9de4128b" providerId="ADAL" clId="{F38B483E-72C6-49BA-BA88-18BB75504F2C}" dt="2023-08-28T13:46:27.709" v="540" actId="313"/>
        <pc:sldMkLst>
          <pc:docMk/>
          <pc:sldMk cId="2014409515" sldId="681"/>
        </pc:sldMkLst>
        <pc:graphicFrameChg chg="mod">
          <ac:chgData name="Griffith, Livia - griffils" userId="2693b29c-5faf-4bf1-9315-b33f9de4128b" providerId="ADAL" clId="{F38B483E-72C6-49BA-BA88-18BB75504F2C}" dt="2023-08-28T13:46:27.709" v="540" actId="313"/>
          <ac:graphicFrameMkLst>
            <pc:docMk/>
            <pc:sldMk cId="2014409515" sldId="681"/>
            <ac:graphicFrameMk id="5" creationId="{2CC46FB4-9CCD-E61C-993A-E0BEDAA392BD}"/>
          </ac:graphicFrameMkLst>
        </pc:graphicFrameChg>
      </pc:sldChg>
      <pc:sldChg chg="modNotesTx">
        <pc:chgData name="Griffith, Livia - griffils" userId="2693b29c-5faf-4bf1-9315-b33f9de4128b" providerId="ADAL" clId="{F38B483E-72C6-49BA-BA88-18BB75504F2C}" dt="2023-08-28T13:01:07.660" v="264" actId="313"/>
        <pc:sldMkLst>
          <pc:docMk/>
          <pc:sldMk cId="126120494" sldId="684"/>
        </pc:sldMkLst>
      </pc:sldChg>
      <pc:sldChg chg="modSp mod">
        <pc:chgData name="Griffith, Livia - griffils" userId="2693b29c-5faf-4bf1-9315-b33f9de4128b" providerId="ADAL" clId="{F38B483E-72C6-49BA-BA88-18BB75504F2C}" dt="2023-08-28T13:47:11.364" v="542" actId="20577"/>
        <pc:sldMkLst>
          <pc:docMk/>
          <pc:sldMk cId="17382591" sldId="685"/>
        </pc:sldMkLst>
        <pc:spChg chg="mod">
          <ac:chgData name="Griffith, Livia - griffils" userId="2693b29c-5faf-4bf1-9315-b33f9de4128b" providerId="ADAL" clId="{F38B483E-72C6-49BA-BA88-18BB75504F2C}" dt="2023-08-28T13:47:11.364" v="542" actId="20577"/>
          <ac:spMkLst>
            <pc:docMk/>
            <pc:sldMk cId="17382591" sldId="685"/>
            <ac:spMk id="3" creationId="{CB4DE2FF-259D-63F8-F5E2-55637AD5D22D}"/>
          </ac:spMkLst>
        </pc:spChg>
      </pc:sldChg>
      <pc:sldChg chg="modSp mod">
        <pc:chgData name="Griffith, Livia - griffils" userId="2693b29c-5faf-4bf1-9315-b33f9de4128b" providerId="ADAL" clId="{F38B483E-72C6-49BA-BA88-18BB75504F2C}" dt="2023-08-28T13:47:37.585" v="546" actId="20577"/>
        <pc:sldMkLst>
          <pc:docMk/>
          <pc:sldMk cId="127454211" sldId="686"/>
        </pc:sldMkLst>
        <pc:spChg chg="mod">
          <ac:chgData name="Griffith, Livia - griffils" userId="2693b29c-5faf-4bf1-9315-b33f9de4128b" providerId="ADAL" clId="{F38B483E-72C6-49BA-BA88-18BB75504F2C}" dt="2023-08-28T13:47:37.585" v="546" actId="20577"/>
          <ac:spMkLst>
            <pc:docMk/>
            <pc:sldMk cId="127454211" sldId="686"/>
            <ac:spMk id="3" creationId="{AB9F218E-B2E1-7551-5FC4-3229764D20A0}"/>
          </ac:spMkLst>
        </pc:spChg>
      </pc:sldChg>
      <pc:sldChg chg="modSp mod">
        <pc:chgData name="Griffith, Livia - griffils" userId="2693b29c-5faf-4bf1-9315-b33f9de4128b" providerId="ADAL" clId="{F38B483E-72C6-49BA-BA88-18BB75504F2C}" dt="2023-08-28T13:48:38.281" v="548" actId="20577"/>
        <pc:sldMkLst>
          <pc:docMk/>
          <pc:sldMk cId="2834170421" sldId="687"/>
        </pc:sldMkLst>
        <pc:spChg chg="mod">
          <ac:chgData name="Griffith, Livia - griffils" userId="2693b29c-5faf-4bf1-9315-b33f9de4128b" providerId="ADAL" clId="{F38B483E-72C6-49BA-BA88-18BB75504F2C}" dt="2023-08-28T13:48:38.281" v="548" actId="20577"/>
          <ac:spMkLst>
            <pc:docMk/>
            <pc:sldMk cId="2834170421" sldId="687"/>
            <ac:spMk id="3" creationId="{B7F8E2B0-2AD5-C4B8-96DC-9E54B87FE3F3}"/>
          </ac:spMkLst>
        </pc:spChg>
      </pc:sldChg>
      <pc:sldChg chg="modSp mod">
        <pc:chgData name="Griffith, Livia - griffils" userId="2693b29c-5faf-4bf1-9315-b33f9de4128b" providerId="ADAL" clId="{F38B483E-72C6-49BA-BA88-18BB75504F2C}" dt="2023-08-28T13:47:24.719" v="545" actId="20577"/>
        <pc:sldMkLst>
          <pc:docMk/>
          <pc:sldMk cId="1692092529" sldId="688"/>
        </pc:sldMkLst>
        <pc:spChg chg="mod">
          <ac:chgData name="Griffith, Livia - griffils" userId="2693b29c-5faf-4bf1-9315-b33f9de4128b" providerId="ADAL" clId="{F38B483E-72C6-49BA-BA88-18BB75504F2C}" dt="2023-08-28T13:47:24.719" v="545" actId="20577"/>
          <ac:spMkLst>
            <pc:docMk/>
            <pc:sldMk cId="1692092529" sldId="688"/>
            <ac:spMk id="3" creationId="{4133BC77-5DF1-69DA-DA6F-E1C86A627B96}"/>
          </ac:spMkLst>
        </pc:spChg>
      </pc:sldChg>
      <pc:sldChg chg="modSp mod">
        <pc:chgData name="Griffith, Livia - griffils" userId="2693b29c-5faf-4bf1-9315-b33f9de4128b" providerId="ADAL" clId="{F38B483E-72C6-49BA-BA88-18BB75504F2C}" dt="2023-08-28T13:47:48.038" v="547" actId="20577"/>
        <pc:sldMkLst>
          <pc:docMk/>
          <pc:sldMk cId="4208520206" sldId="689"/>
        </pc:sldMkLst>
        <pc:spChg chg="mod">
          <ac:chgData name="Griffith, Livia - griffils" userId="2693b29c-5faf-4bf1-9315-b33f9de4128b" providerId="ADAL" clId="{F38B483E-72C6-49BA-BA88-18BB75504F2C}" dt="2023-08-28T13:47:48.038" v="547" actId="20577"/>
          <ac:spMkLst>
            <pc:docMk/>
            <pc:sldMk cId="4208520206" sldId="689"/>
            <ac:spMk id="3" creationId="{FFED6A4C-70C3-0760-34D2-FB82A6293DC4}"/>
          </ac:spMkLst>
        </pc:spChg>
      </pc:sldChg>
      <pc:sldChg chg="modSp mod">
        <pc:chgData name="Griffith, Livia - griffils" userId="2693b29c-5faf-4bf1-9315-b33f9de4128b" providerId="ADAL" clId="{F38B483E-72C6-49BA-BA88-18BB75504F2C}" dt="2023-08-28T13:48:50.099" v="550" actId="5793"/>
        <pc:sldMkLst>
          <pc:docMk/>
          <pc:sldMk cId="3247168673" sldId="690"/>
        </pc:sldMkLst>
        <pc:spChg chg="mod">
          <ac:chgData name="Griffith, Livia - griffils" userId="2693b29c-5faf-4bf1-9315-b33f9de4128b" providerId="ADAL" clId="{F38B483E-72C6-49BA-BA88-18BB75504F2C}" dt="2023-08-28T13:48:50.099" v="550" actId="5793"/>
          <ac:spMkLst>
            <pc:docMk/>
            <pc:sldMk cId="3247168673" sldId="690"/>
            <ac:spMk id="3" creationId="{D567AD1A-6868-1510-1337-AA5FDDF4ECCD}"/>
          </ac:spMkLst>
        </pc:spChg>
      </pc:sldChg>
      <pc:sldChg chg="modSp mod">
        <pc:chgData name="Griffith, Livia - griffils" userId="2693b29c-5faf-4bf1-9315-b33f9de4128b" providerId="ADAL" clId="{F38B483E-72C6-49BA-BA88-18BB75504F2C}" dt="2023-08-28T13:49:47.203" v="597" actId="20577"/>
        <pc:sldMkLst>
          <pc:docMk/>
          <pc:sldMk cId="127469264" sldId="691"/>
        </pc:sldMkLst>
        <pc:spChg chg="mod">
          <ac:chgData name="Griffith, Livia - griffils" userId="2693b29c-5faf-4bf1-9315-b33f9de4128b" providerId="ADAL" clId="{F38B483E-72C6-49BA-BA88-18BB75504F2C}" dt="2023-08-28T13:49:47.203" v="597" actId="20577"/>
          <ac:spMkLst>
            <pc:docMk/>
            <pc:sldMk cId="127469264" sldId="691"/>
            <ac:spMk id="3" creationId="{55FECF8C-E6BE-594B-F80F-4D953D07AEF0}"/>
          </ac:spMkLst>
        </pc:spChg>
      </pc:sldChg>
      <pc:sldChg chg="modNotesTx">
        <pc:chgData name="Griffith, Livia - griffils" userId="2693b29c-5faf-4bf1-9315-b33f9de4128b" providerId="ADAL" clId="{F38B483E-72C6-49BA-BA88-18BB75504F2C}" dt="2023-08-28T13:51:49.921" v="887" actId="20577"/>
        <pc:sldMkLst>
          <pc:docMk/>
          <pc:sldMk cId="4249285397" sldId="692"/>
        </pc:sldMkLst>
      </pc:sldChg>
      <pc:sldChg chg="modSp mod">
        <pc:chgData name="Griffith, Livia - griffils" userId="2693b29c-5faf-4bf1-9315-b33f9de4128b" providerId="ADAL" clId="{F38B483E-72C6-49BA-BA88-18BB75504F2C}" dt="2023-08-28T13:55:39.623" v="1065" actId="207"/>
        <pc:sldMkLst>
          <pc:docMk/>
          <pc:sldMk cId="3500455829" sldId="694"/>
        </pc:sldMkLst>
        <pc:spChg chg="mod">
          <ac:chgData name="Griffith, Livia - griffils" userId="2693b29c-5faf-4bf1-9315-b33f9de4128b" providerId="ADAL" clId="{F38B483E-72C6-49BA-BA88-18BB75504F2C}" dt="2023-08-28T13:52:25.440" v="897" actId="20577"/>
          <ac:spMkLst>
            <pc:docMk/>
            <pc:sldMk cId="3500455829" sldId="694"/>
            <ac:spMk id="2" creationId="{2E4261C6-82AB-D776-5DD2-A91893DF26FA}"/>
          </ac:spMkLst>
        </pc:spChg>
        <pc:spChg chg="mod">
          <ac:chgData name="Griffith, Livia - griffils" userId="2693b29c-5faf-4bf1-9315-b33f9de4128b" providerId="ADAL" clId="{F38B483E-72C6-49BA-BA88-18BB75504F2C}" dt="2023-08-28T13:55:39.623" v="1065" actId="207"/>
          <ac:spMkLst>
            <pc:docMk/>
            <pc:sldMk cId="3500455829" sldId="694"/>
            <ac:spMk id="3" creationId="{BFCA3135-986D-2B53-E6F6-7D96F08DBEE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0D5D03-FCE5-42D5-9AB7-375780FA6BA0}"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AD415C67-87F7-47A4-A95B-C215C7DBD24D}">
      <dgm:prSet/>
      <dgm:spPr/>
      <dgm:t>
        <a:bodyPr/>
        <a:lstStyle/>
        <a:p>
          <a:r>
            <a:rPr lang="en-US" dirty="0"/>
            <a:t>Announcements (Poll everywhere, textbook, </a:t>
          </a:r>
          <a:r>
            <a:rPr lang="en-US" dirty="0" err="1"/>
            <a:t>usb</a:t>
          </a:r>
          <a:r>
            <a:rPr lang="en-US" dirty="0"/>
            <a:t> drive, sign-in sheet – have you built PC)</a:t>
          </a:r>
        </a:p>
      </dgm:t>
    </dgm:pt>
    <dgm:pt modelId="{B1C77020-1C2D-46E3-B3FD-E588DECD7E5E}" type="parTrans" cxnId="{EF5D58F0-D400-47AE-A2EC-0D4F83B0E74D}">
      <dgm:prSet/>
      <dgm:spPr/>
      <dgm:t>
        <a:bodyPr/>
        <a:lstStyle/>
        <a:p>
          <a:endParaRPr lang="en-US"/>
        </a:p>
      </dgm:t>
    </dgm:pt>
    <dgm:pt modelId="{5F93A09A-F1F0-4622-828E-D469D74B7B61}" type="sibTrans" cxnId="{EF5D58F0-D400-47AE-A2EC-0D4F83B0E74D}">
      <dgm:prSet/>
      <dgm:spPr/>
      <dgm:t>
        <a:bodyPr/>
        <a:lstStyle/>
        <a:p>
          <a:endParaRPr lang="en-US"/>
        </a:p>
      </dgm:t>
    </dgm:pt>
    <dgm:pt modelId="{03885CC8-468E-4391-877E-7DE41464BA2A}">
      <dgm:prSet/>
      <dgm:spPr/>
      <dgm:t>
        <a:bodyPr/>
        <a:lstStyle/>
        <a:p>
          <a:r>
            <a:rPr lang="en-US" dirty="0"/>
            <a:t>Discussion on Canvas (Deadline Thursday 8/31)</a:t>
          </a:r>
        </a:p>
      </dgm:t>
    </dgm:pt>
    <dgm:pt modelId="{1B9D2519-4FE1-4221-BD75-60706DA2B6B3}" type="parTrans" cxnId="{26FE1C3F-0080-4C79-A8E5-96C246610448}">
      <dgm:prSet/>
      <dgm:spPr/>
      <dgm:t>
        <a:bodyPr/>
        <a:lstStyle/>
        <a:p>
          <a:endParaRPr lang="en-US"/>
        </a:p>
      </dgm:t>
    </dgm:pt>
    <dgm:pt modelId="{13464F01-EAD3-4344-96FA-2B99A2437D32}" type="sibTrans" cxnId="{26FE1C3F-0080-4C79-A8E5-96C246610448}">
      <dgm:prSet/>
      <dgm:spPr/>
      <dgm:t>
        <a:bodyPr/>
        <a:lstStyle/>
        <a:p>
          <a:endParaRPr lang="en-US"/>
        </a:p>
      </dgm:t>
    </dgm:pt>
    <dgm:pt modelId="{300008FF-4AF6-47F5-98C2-15D77D000B29}">
      <dgm:prSet/>
      <dgm:spPr/>
      <dgm:t>
        <a:bodyPr/>
        <a:lstStyle/>
        <a:p>
          <a:r>
            <a:rPr lang="en-US"/>
            <a:t>IT 101 – Breadth of Knowledge</a:t>
          </a:r>
        </a:p>
      </dgm:t>
    </dgm:pt>
    <dgm:pt modelId="{2E40A592-AA43-4900-8D49-1A94F5E1CBB9}" type="parTrans" cxnId="{5E2D6099-7B46-428F-8D3B-14615E0665C1}">
      <dgm:prSet/>
      <dgm:spPr/>
      <dgm:t>
        <a:bodyPr/>
        <a:lstStyle/>
        <a:p>
          <a:endParaRPr lang="en-US"/>
        </a:p>
      </dgm:t>
    </dgm:pt>
    <dgm:pt modelId="{CA63A778-73FF-4779-B1AB-DF0DFE205522}" type="sibTrans" cxnId="{5E2D6099-7B46-428F-8D3B-14615E0665C1}">
      <dgm:prSet/>
      <dgm:spPr/>
      <dgm:t>
        <a:bodyPr/>
        <a:lstStyle/>
        <a:p>
          <a:endParaRPr lang="en-US"/>
        </a:p>
      </dgm:t>
    </dgm:pt>
    <dgm:pt modelId="{C1A2A58A-B7DF-4D57-A619-067BCE40F72F}">
      <dgm:prSet/>
      <dgm:spPr/>
      <dgm:t>
        <a:bodyPr/>
        <a:lstStyle/>
        <a:p>
          <a:r>
            <a:rPr lang="en-US"/>
            <a:t>Careers in IT</a:t>
          </a:r>
        </a:p>
      </dgm:t>
    </dgm:pt>
    <dgm:pt modelId="{441ADCCA-A452-4F81-9455-60994FBE9DA2}" type="parTrans" cxnId="{D76793B2-DE27-4807-B3B9-12F20A713759}">
      <dgm:prSet/>
      <dgm:spPr/>
      <dgm:t>
        <a:bodyPr/>
        <a:lstStyle/>
        <a:p>
          <a:endParaRPr lang="en-US"/>
        </a:p>
      </dgm:t>
    </dgm:pt>
    <dgm:pt modelId="{5DB335CF-995F-4EB6-8FD8-F458C97D6393}" type="sibTrans" cxnId="{D76793B2-DE27-4807-B3B9-12F20A713759}">
      <dgm:prSet/>
      <dgm:spPr/>
      <dgm:t>
        <a:bodyPr/>
        <a:lstStyle/>
        <a:p>
          <a:endParaRPr lang="en-US"/>
        </a:p>
      </dgm:t>
    </dgm:pt>
    <dgm:pt modelId="{A61151C2-59F6-4E12-91DB-61E36CFFAB21}">
      <dgm:prSet/>
      <dgm:spPr/>
      <dgm:t>
        <a:bodyPr/>
        <a:lstStyle/>
        <a:p>
          <a:r>
            <a:rPr lang="en-US" dirty="0"/>
            <a:t>Learning about LINUX – “10 Minutes in Linux” </a:t>
          </a:r>
        </a:p>
      </dgm:t>
    </dgm:pt>
    <dgm:pt modelId="{018867B2-F285-40B8-9DB1-1F716BB7ADF2}" type="parTrans" cxnId="{6727844F-8A94-48BB-BD4B-898BA296D2AB}">
      <dgm:prSet/>
      <dgm:spPr/>
      <dgm:t>
        <a:bodyPr/>
        <a:lstStyle/>
        <a:p>
          <a:endParaRPr lang="en-US"/>
        </a:p>
      </dgm:t>
    </dgm:pt>
    <dgm:pt modelId="{66B064B6-7EB9-471F-9D90-60EE23A706AF}" type="sibTrans" cxnId="{6727844F-8A94-48BB-BD4B-898BA296D2AB}">
      <dgm:prSet/>
      <dgm:spPr/>
      <dgm:t>
        <a:bodyPr/>
        <a:lstStyle/>
        <a:p>
          <a:endParaRPr lang="en-US"/>
        </a:p>
      </dgm:t>
    </dgm:pt>
    <dgm:pt modelId="{C038ED18-8BAC-4A7B-9B1E-428740633E34}" type="pres">
      <dgm:prSet presAssocID="{120D5D03-FCE5-42D5-9AB7-375780FA6BA0}" presName="vert0" presStyleCnt="0">
        <dgm:presLayoutVars>
          <dgm:dir/>
          <dgm:animOne val="branch"/>
          <dgm:animLvl val="lvl"/>
        </dgm:presLayoutVars>
      </dgm:prSet>
      <dgm:spPr/>
    </dgm:pt>
    <dgm:pt modelId="{96F35F26-C803-462B-ACF9-E744D9B834F0}" type="pres">
      <dgm:prSet presAssocID="{AD415C67-87F7-47A4-A95B-C215C7DBD24D}" presName="thickLine" presStyleLbl="alignNode1" presStyleIdx="0" presStyleCnt="5"/>
      <dgm:spPr/>
    </dgm:pt>
    <dgm:pt modelId="{DCF9E2FD-5095-4FE8-9CB2-E793DD74DCC1}" type="pres">
      <dgm:prSet presAssocID="{AD415C67-87F7-47A4-A95B-C215C7DBD24D}" presName="horz1" presStyleCnt="0"/>
      <dgm:spPr/>
    </dgm:pt>
    <dgm:pt modelId="{DE19D1AB-D5D8-40DE-B7F0-21BD75C7FF56}" type="pres">
      <dgm:prSet presAssocID="{AD415C67-87F7-47A4-A95B-C215C7DBD24D}" presName="tx1" presStyleLbl="revTx" presStyleIdx="0" presStyleCnt="5"/>
      <dgm:spPr/>
    </dgm:pt>
    <dgm:pt modelId="{F2221BAD-DBD0-42FF-847F-DCBE410E7B2C}" type="pres">
      <dgm:prSet presAssocID="{AD415C67-87F7-47A4-A95B-C215C7DBD24D}" presName="vert1" presStyleCnt="0"/>
      <dgm:spPr/>
    </dgm:pt>
    <dgm:pt modelId="{0A82E870-8918-411D-A5E2-18651EBCBFA6}" type="pres">
      <dgm:prSet presAssocID="{03885CC8-468E-4391-877E-7DE41464BA2A}" presName="thickLine" presStyleLbl="alignNode1" presStyleIdx="1" presStyleCnt="5"/>
      <dgm:spPr/>
    </dgm:pt>
    <dgm:pt modelId="{6D0D026B-438F-4A4A-A630-16B1D101C52B}" type="pres">
      <dgm:prSet presAssocID="{03885CC8-468E-4391-877E-7DE41464BA2A}" presName="horz1" presStyleCnt="0"/>
      <dgm:spPr/>
    </dgm:pt>
    <dgm:pt modelId="{F73EFF7C-3DB9-489C-82CB-2DA375A2B185}" type="pres">
      <dgm:prSet presAssocID="{03885CC8-468E-4391-877E-7DE41464BA2A}" presName="tx1" presStyleLbl="revTx" presStyleIdx="1" presStyleCnt="5"/>
      <dgm:spPr/>
    </dgm:pt>
    <dgm:pt modelId="{F4945794-3B74-4EE9-8691-82CA47920DF3}" type="pres">
      <dgm:prSet presAssocID="{03885CC8-468E-4391-877E-7DE41464BA2A}" presName="vert1" presStyleCnt="0"/>
      <dgm:spPr/>
    </dgm:pt>
    <dgm:pt modelId="{489EDDEE-6B6F-4212-AF5B-EAF95C1DAEED}" type="pres">
      <dgm:prSet presAssocID="{300008FF-4AF6-47F5-98C2-15D77D000B29}" presName="thickLine" presStyleLbl="alignNode1" presStyleIdx="2" presStyleCnt="5"/>
      <dgm:spPr/>
    </dgm:pt>
    <dgm:pt modelId="{3F6E2DB2-0EE1-4066-AAAE-76EC8B575BD5}" type="pres">
      <dgm:prSet presAssocID="{300008FF-4AF6-47F5-98C2-15D77D000B29}" presName="horz1" presStyleCnt="0"/>
      <dgm:spPr/>
    </dgm:pt>
    <dgm:pt modelId="{4F1C38F0-611B-40FE-B72F-5D86FDED4A69}" type="pres">
      <dgm:prSet presAssocID="{300008FF-4AF6-47F5-98C2-15D77D000B29}" presName="tx1" presStyleLbl="revTx" presStyleIdx="2" presStyleCnt="5"/>
      <dgm:spPr/>
    </dgm:pt>
    <dgm:pt modelId="{B1A9A7EC-330F-4D84-AA15-BB180F9AA9A0}" type="pres">
      <dgm:prSet presAssocID="{300008FF-4AF6-47F5-98C2-15D77D000B29}" presName="vert1" presStyleCnt="0"/>
      <dgm:spPr/>
    </dgm:pt>
    <dgm:pt modelId="{E7C04B5E-7AFA-4D0A-9113-C456D10CFEEB}" type="pres">
      <dgm:prSet presAssocID="{C1A2A58A-B7DF-4D57-A619-067BCE40F72F}" presName="thickLine" presStyleLbl="alignNode1" presStyleIdx="3" presStyleCnt="5"/>
      <dgm:spPr/>
    </dgm:pt>
    <dgm:pt modelId="{449F3886-E578-483C-9ACD-BD62CBBA959E}" type="pres">
      <dgm:prSet presAssocID="{C1A2A58A-B7DF-4D57-A619-067BCE40F72F}" presName="horz1" presStyleCnt="0"/>
      <dgm:spPr/>
    </dgm:pt>
    <dgm:pt modelId="{98A408E8-B8D1-45DD-A5E4-5DD49975014F}" type="pres">
      <dgm:prSet presAssocID="{C1A2A58A-B7DF-4D57-A619-067BCE40F72F}" presName="tx1" presStyleLbl="revTx" presStyleIdx="3" presStyleCnt="5"/>
      <dgm:spPr/>
    </dgm:pt>
    <dgm:pt modelId="{0E77C687-B25A-4B9A-9E2C-4930BD602E75}" type="pres">
      <dgm:prSet presAssocID="{C1A2A58A-B7DF-4D57-A619-067BCE40F72F}" presName="vert1" presStyleCnt="0"/>
      <dgm:spPr/>
    </dgm:pt>
    <dgm:pt modelId="{F5FA34B9-1A6D-4FC5-A008-D85319F453E9}" type="pres">
      <dgm:prSet presAssocID="{A61151C2-59F6-4E12-91DB-61E36CFFAB21}" presName="thickLine" presStyleLbl="alignNode1" presStyleIdx="4" presStyleCnt="5"/>
      <dgm:spPr/>
    </dgm:pt>
    <dgm:pt modelId="{5D2EF4AC-EEF5-40DA-8651-BA5A8F6FCBFB}" type="pres">
      <dgm:prSet presAssocID="{A61151C2-59F6-4E12-91DB-61E36CFFAB21}" presName="horz1" presStyleCnt="0"/>
      <dgm:spPr/>
    </dgm:pt>
    <dgm:pt modelId="{3F0AA4B1-D8C5-4AB4-BA66-D0CD258ECCF0}" type="pres">
      <dgm:prSet presAssocID="{A61151C2-59F6-4E12-91DB-61E36CFFAB21}" presName="tx1" presStyleLbl="revTx" presStyleIdx="4" presStyleCnt="5"/>
      <dgm:spPr/>
    </dgm:pt>
    <dgm:pt modelId="{E44F57B0-7077-4CB0-A55E-B0770252CEAA}" type="pres">
      <dgm:prSet presAssocID="{A61151C2-59F6-4E12-91DB-61E36CFFAB21}" presName="vert1" presStyleCnt="0"/>
      <dgm:spPr/>
    </dgm:pt>
  </dgm:ptLst>
  <dgm:cxnLst>
    <dgm:cxn modelId="{8A56341F-9986-4654-827F-614BB5BD0DA3}" type="presOf" srcId="{300008FF-4AF6-47F5-98C2-15D77D000B29}" destId="{4F1C38F0-611B-40FE-B72F-5D86FDED4A69}" srcOrd="0" destOrd="0" presId="urn:microsoft.com/office/officeart/2008/layout/LinedList"/>
    <dgm:cxn modelId="{F4CA802C-F408-470E-81FC-2B154353B929}" type="presOf" srcId="{A61151C2-59F6-4E12-91DB-61E36CFFAB21}" destId="{3F0AA4B1-D8C5-4AB4-BA66-D0CD258ECCF0}" srcOrd="0" destOrd="0" presId="urn:microsoft.com/office/officeart/2008/layout/LinedList"/>
    <dgm:cxn modelId="{910E1B34-8249-485D-B9F2-83E447EDB094}" type="presOf" srcId="{C1A2A58A-B7DF-4D57-A619-067BCE40F72F}" destId="{98A408E8-B8D1-45DD-A5E4-5DD49975014F}" srcOrd="0" destOrd="0" presId="urn:microsoft.com/office/officeart/2008/layout/LinedList"/>
    <dgm:cxn modelId="{26FE1C3F-0080-4C79-A8E5-96C246610448}" srcId="{120D5D03-FCE5-42D5-9AB7-375780FA6BA0}" destId="{03885CC8-468E-4391-877E-7DE41464BA2A}" srcOrd="1" destOrd="0" parTransId="{1B9D2519-4FE1-4221-BD75-60706DA2B6B3}" sibTransId="{13464F01-EAD3-4344-96FA-2B99A2437D32}"/>
    <dgm:cxn modelId="{C8F0BC6C-A12E-4764-A3EA-BB8EA56F67DE}" type="presOf" srcId="{120D5D03-FCE5-42D5-9AB7-375780FA6BA0}" destId="{C038ED18-8BAC-4A7B-9B1E-428740633E34}" srcOrd="0" destOrd="0" presId="urn:microsoft.com/office/officeart/2008/layout/LinedList"/>
    <dgm:cxn modelId="{6727844F-8A94-48BB-BD4B-898BA296D2AB}" srcId="{120D5D03-FCE5-42D5-9AB7-375780FA6BA0}" destId="{A61151C2-59F6-4E12-91DB-61E36CFFAB21}" srcOrd="4" destOrd="0" parTransId="{018867B2-F285-40B8-9DB1-1F716BB7ADF2}" sibTransId="{66B064B6-7EB9-471F-9D90-60EE23A706AF}"/>
    <dgm:cxn modelId="{5E2D6099-7B46-428F-8D3B-14615E0665C1}" srcId="{120D5D03-FCE5-42D5-9AB7-375780FA6BA0}" destId="{300008FF-4AF6-47F5-98C2-15D77D000B29}" srcOrd="2" destOrd="0" parTransId="{2E40A592-AA43-4900-8D49-1A94F5E1CBB9}" sibTransId="{CA63A778-73FF-4779-B1AB-DF0DFE205522}"/>
    <dgm:cxn modelId="{D76793B2-DE27-4807-B3B9-12F20A713759}" srcId="{120D5D03-FCE5-42D5-9AB7-375780FA6BA0}" destId="{C1A2A58A-B7DF-4D57-A619-067BCE40F72F}" srcOrd="3" destOrd="0" parTransId="{441ADCCA-A452-4F81-9455-60994FBE9DA2}" sibTransId="{5DB335CF-995F-4EB6-8FD8-F458C97D6393}"/>
    <dgm:cxn modelId="{907503B4-8DE5-4570-BEAC-42A6C63C7DA8}" type="presOf" srcId="{03885CC8-468E-4391-877E-7DE41464BA2A}" destId="{F73EFF7C-3DB9-489C-82CB-2DA375A2B185}" srcOrd="0" destOrd="0" presId="urn:microsoft.com/office/officeart/2008/layout/LinedList"/>
    <dgm:cxn modelId="{B67B73C0-DCFC-4CB3-A21A-3216AF7BDAAC}" type="presOf" srcId="{AD415C67-87F7-47A4-A95B-C215C7DBD24D}" destId="{DE19D1AB-D5D8-40DE-B7F0-21BD75C7FF56}" srcOrd="0" destOrd="0" presId="urn:microsoft.com/office/officeart/2008/layout/LinedList"/>
    <dgm:cxn modelId="{EF5D58F0-D400-47AE-A2EC-0D4F83B0E74D}" srcId="{120D5D03-FCE5-42D5-9AB7-375780FA6BA0}" destId="{AD415C67-87F7-47A4-A95B-C215C7DBD24D}" srcOrd="0" destOrd="0" parTransId="{B1C77020-1C2D-46E3-B3FD-E588DECD7E5E}" sibTransId="{5F93A09A-F1F0-4622-828E-D469D74B7B61}"/>
    <dgm:cxn modelId="{C8C0C615-06FA-4D4E-9F8F-EDDB0490CE57}" type="presParOf" srcId="{C038ED18-8BAC-4A7B-9B1E-428740633E34}" destId="{96F35F26-C803-462B-ACF9-E744D9B834F0}" srcOrd="0" destOrd="0" presId="urn:microsoft.com/office/officeart/2008/layout/LinedList"/>
    <dgm:cxn modelId="{7837D509-9C8D-483E-9EFB-C1BCB2F9A24E}" type="presParOf" srcId="{C038ED18-8BAC-4A7B-9B1E-428740633E34}" destId="{DCF9E2FD-5095-4FE8-9CB2-E793DD74DCC1}" srcOrd="1" destOrd="0" presId="urn:microsoft.com/office/officeart/2008/layout/LinedList"/>
    <dgm:cxn modelId="{23363776-2C81-4540-98B5-EDF1A2CB3DF8}" type="presParOf" srcId="{DCF9E2FD-5095-4FE8-9CB2-E793DD74DCC1}" destId="{DE19D1AB-D5D8-40DE-B7F0-21BD75C7FF56}" srcOrd="0" destOrd="0" presId="urn:microsoft.com/office/officeart/2008/layout/LinedList"/>
    <dgm:cxn modelId="{079D3993-69FB-4B2D-BBFE-D75EA7ADE725}" type="presParOf" srcId="{DCF9E2FD-5095-4FE8-9CB2-E793DD74DCC1}" destId="{F2221BAD-DBD0-42FF-847F-DCBE410E7B2C}" srcOrd="1" destOrd="0" presId="urn:microsoft.com/office/officeart/2008/layout/LinedList"/>
    <dgm:cxn modelId="{813482E4-6005-4E69-BEAA-77C65B46CF71}" type="presParOf" srcId="{C038ED18-8BAC-4A7B-9B1E-428740633E34}" destId="{0A82E870-8918-411D-A5E2-18651EBCBFA6}" srcOrd="2" destOrd="0" presId="urn:microsoft.com/office/officeart/2008/layout/LinedList"/>
    <dgm:cxn modelId="{98118A89-2EE2-4BF2-8074-D2BA51E7CEEF}" type="presParOf" srcId="{C038ED18-8BAC-4A7B-9B1E-428740633E34}" destId="{6D0D026B-438F-4A4A-A630-16B1D101C52B}" srcOrd="3" destOrd="0" presId="urn:microsoft.com/office/officeart/2008/layout/LinedList"/>
    <dgm:cxn modelId="{E0952177-A28D-4D7D-9D38-38E054EF6173}" type="presParOf" srcId="{6D0D026B-438F-4A4A-A630-16B1D101C52B}" destId="{F73EFF7C-3DB9-489C-82CB-2DA375A2B185}" srcOrd="0" destOrd="0" presId="urn:microsoft.com/office/officeart/2008/layout/LinedList"/>
    <dgm:cxn modelId="{3A6D2620-F010-401D-8C25-F23CD6DABD3A}" type="presParOf" srcId="{6D0D026B-438F-4A4A-A630-16B1D101C52B}" destId="{F4945794-3B74-4EE9-8691-82CA47920DF3}" srcOrd="1" destOrd="0" presId="urn:microsoft.com/office/officeart/2008/layout/LinedList"/>
    <dgm:cxn modelId="{754B316A-A413-4C41-87FA-2B73C4AB1F6A}" type="presParOf" srcId="{C038ED18-8BAC-4A7B-9B1E-428740633E34}" destId="{489EDDEE-6B6F-4212-AF5B-EAF95C1DAEED}" srcOrd="4" destOrd="0" presId="urn:microsoft.com/office/officeart/2008/layout/LinedList"/>
    <dgm:cxn modelId="{B989BBD7-F9FF-4A4C-A527-DE690C34088B}" type="presParOf" srcId="{C038ED18-8BAC-4A7B-9B1E-428740633E34}" destId="{3F6E2DB2-0EE1-4066-AAAE-76EC8B575BD5}" srcOrd="5" destOrd="0" presId="urn:microsoft.com/office/officeart/2008/layout/LinedList"/>
    <dgm:cxn modelId="{9919DA58-4CC2-4181-AFF1-A2EB72649653}" type="presParOf" srcId="{3F6E2DB2-0EE1-4066-AAAE-76EC8B575BD5}" destId="{4F1C38F0-611B-40FE-B72F-5D86FDED4A69}" srcOrd="0" destOrd="0" presId="urn:microsoft.com/office/officeart/2008/layout/LinedList"/>
    <dgm:cxn modelId="{FDD38BFE-3427-4A6B-A13A-EAB14C57D852}" type="presParOf" srcId="{3F6E2DB2-0EE1-4066-AAAE-76EC8B575BD5}" destId="{B1A9A7EC-330F-4D84-AA15-BB180F9AA9A0}" srcOrd="1" destOrd="0" presId="urn:microsoft.com/office/officeart/2008/layout/LinedList"/>
    <dgm:cxn modelId="{4364C5A0-8591-4FC1-8177-81D15F4F076D}" type="presParOf" srcId="{C038ED18-8BAC-4A7B-9B1E-428740633E34}" destId="{E7C04B5E-7AFA-4D0A-9113-C456D10CFEEB}" srcOrd="6" destOrd="0" presId="urn:microsoft.com/office/officeart/2008/layout/LinedList"/>
    <dgm:cxn modelId="{971D1E9A-495B-4B28-BE16-0A750C463317}" type="presParOf" srcId="{C038ED18-8BAC-4A7B-9B1E-428740633E34}" destId="{449F3886-E578-483C-9ACD-BD62CBBA959E}" srcOrd="7" destOrd="0" presId="urn:microsoft.com/office/officeart/2008/layout/LinedList"/>
    <dgm:cxn modelId="{BDC0383C-6BA0-4113-846C-DD4CCB3BDD22}" type="presParOf" srcId="{449F3886-E578-483C-9ACD-BD62CBBA959E}" destId="{98A408E8-B8D1-45DD-A5E4-5DD49975014F}" srcOrd="0" destOrd="0" presId="urn:microsoft.com/office/officeart/2008/layout/LinedList"/>
    <dgm:cxn modelId="{5CD36571-2C6E-4B94-B455-8F5A61BC482F}" type="presParOf" srcId="{449F3886-E578-483C-9ACD-BD62CBBA959E}" destId="{0E77C687-B25A-4B9A-9E2C-4930BD602E75}" srcOrd="1" destOrd="0" presId="urn:microsoft.com/office/officeart/2008/layout/LinedList"/>
    <dgm:cxn modelId="{93B85FCB-A1EC-408C-B1C8-729D9F8084A3}" type="presParOf" srcId="{C038ED18-8BAC-4A7B-9B1E-428740633E34}" destId="{F5FA34B9-1A6D-4FC5-A008-D85319F453E9}" srcOrd="8" destOrd="0" presId="urn:microsoft.com/office/officeart/2008/layout/LinedList"/>
    <dgm:cxn modelId="{6D92673F-2BE3-4D7A-BB90-A0AA1B1D5198}" type="presParOf" srcId="{C038ED18-8BAC-4A7B-9B1E-428740633E34}" destId="{5D2EF4AC-EEF5-40DA-8651-BA5A8F6FCBFB}" srcOrd="9" destOrd="0" presId="urn:microsoft.com/office/officeart/2008/layout/LinedList"/>
    <dgm:cxn modelId="{99C3871C-4BD1-450C-9602-1537C9D8D1A2}" type="presParOf" srcId="{5D2EF4AC-EEF5-40DA-8651-BA5A8F6FCBFB}" destId="{3F0AA4B1-D8C5-4AB4-BA66-D0CD258ECCF0}" srcOrd="0" destOrd="0" presId="urn:microsoft.com/office/officeart/2008/layout/LinedList"/>
    <dgm:cxn modelId="{5527C76C-B273-4D81-BB3B-6C818B2D7B1F}" type="presParOf" srcId="{5D2EF4AC-EEF5-40DA-8651-BA5A8F6FCBFB}" destId="{E44F57B0-7077-4CB0-A55E-B0770252CEA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1DCB57-4B07-4470-9489-8A50F94A44DC}"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CFBF9D07-DDFE-4B31-806B-4E815D4BE7F3}">
      <dgm:prSet/>
      <dgm:spPr/>
      <dgm:t>
        <a:bodyPr/>
        <a:lstStyle/>
        <a:p>
          <a:r>
            <a:rPr lang="en-US" i="1"/>
            <a:t>IT:  umbrella term</a:t>
          </a:r>
          <a:endParaRPr lang="en-US"/>
        </a:p>
      </dgm:t>
    </dgm:pt>
    <dgm:pt modelId="{281AADE5-BF90-45C6-8142-B72A3D72291D}" type="parTrans" cxnId="{34C263DC-4E28-4CAE-8D11-50535399E67C}">
      <dgm:prSet/>
      <dgm:spPr/>
      <dgm:t>
        <a:bodyPr/>
        <a:lstStyle/>
        <a:p>
          <a:endParaRPr lang="en-US"/>
        </a:p>
      </dgm:t>
    </dgm:pt>
    <dgm:pt modelId="{E0A0EE73-9F8D-4699-B78A-30BC51AD2A07}" type="sibTrans" cxnId="{34C263DC-4E28-4CAE-8D11-50535399E67C}">
      <dgm:prSet/>
      <dgm:spPr/>
      <dgm:t>
        <a:bodyPr/>
        <a:lstStyle/>
        <a:p>
          <a:endParaRPr lang="en-US"/>
        </a:p>
      </dgm:t>
    </dgm:pt>
    <dgm:pt modelId="{5B4CD95F-4318-4768-8D95-44DF5278C4F8}">
      <dgm:prSet/>
      <dgm:spPr/>
      <dgm:t>
        <a:bodyPr/>
        <a:lstStyle/>
        <a:p>
          <a:r>
            <a:rPr lang="en-US" i="1"/>
            <a:t>Three definitions</a:t>
          </a:r>
          <a:endParaRPr lang="en-US"/>
        </a:p>
      </dgm:t>
    </dgm:pt>
    <dgm:pt modelId="{5E4740F8-A7DD-41A8-8680-62A43A526CB3}" type="parTrans" cxnId="{3539D187-D00B-47CA-871E-EA987BB09E8F}">
      <dgm:prSet/>
      <dgm:spPr/>
      <dgm:t>
        <a:bodyPr/>
        <a:lstStyle/>
        <a:p>
          <a:endParaRPr lang="en-US"/>
        </a:p>
      </dgm:t>
    </dgm:pt>
    <dgm:pt modelId="{2BD1D2B7-AC62-4970-8A30-804480F5174F}" type="sibTrans" cxnId="{3539D187-D00B-47CA-871E-EA987BB09E8F}">
      <dgm:prSet/>
      <dgm:spPr/>
      <dgm:t>
        <a:bodyPr/>
        <a:lstStyle/>
        <a:p>
          <a:endParaRPr lang="en-US"/>
        </a:p>
      </dgm:t>
    </dgm:pt>
    <dgm:pt modelId="{E61D163E-2CC7-46FD-AD6D-9B30D19B69CE}">
      <dgm:prSet/>
      <dgm:spPr/>
      <dgm:t>
        <a:bodyPr/>
        <a:lstStyle/>
        <a:p>
          <a:r>
            <a:rPr lang="en-US" i="1"/>
            <a:t>1: Any Career That Uses Computer Systems</a:t>
          </a:r>
          <a:endParaRPr lang="en-US"/>
        </a:p>
      </dgm:t>
    </dgm:pt>
    <dgm:pt modelId="{543849B1-5C9A-4E1E-B162-964EFD0BB413}" type="parTrans" cxnId="{31B80AA2-EE64-4D9B-B808-08B9322F48F1}">
      <dgm:prSet/>
      <dgm:spPr/>
      <dgm:t>
        <a:bodyPr/>
        <a:lstStyle/>
        <a:p>
          <a:endParaRPr lang="en-US"/>
        </a:p>
      </dgm:t>
    </dgm:pt>
    <dgm:pt modelId="{0E72571C-9EC5-4D87-A51F-D00CC1A498E6}" type="sibTrans" cxnId="{31B80AA2-EE64-4D9B-B808-08B9322F48F1}">
      <dgm:prSet/>
      <dgm:spPr/>
      <dgm:t>
        <a:bodyPr/>
        <a:lstStyle/>
        <a:p>
          <a:endParaRPr lang="en-US"/>
        </a:p>
      </dgm:t>
    </dgm:pt>
    <dgm:pt modelId="{8D2530C1-9E34-41BF-A582-5D41C121BF8B}">
      <dgm:prSet/>
      <dgm:spPr/>
      <dgm:t>
        <a:bodyPr/>
        <a:lstStyle/>
        <a:p>
          <a:r>
            <a:rPr lang="en-US" i="1"/>
            <a:t>2: Computer Systems</a:t>
          </a:r>
          <a:endParaRPr lang="en-US"/>
        </a:p>
      </dgm:t>
    </dgm:pt>
    <dgm:pt modelId="{93B90F04-C366-4313-9131-55AEED05C4AF}" type="parTrans" cxnId="{5492D4B0-972F-42B3-84DC-10932A6B80A5}">
      <dgm:prSet/>
      <dgm:spPr/>
      <dgm:t>
        <a:bodyPr/>
        <a:lstStyle/>
        <a:p>
          <a:endParaRPr lang="en-US"/>
        </a:p>
      </dgm:t>
    </dgm:pt>
    <dgm:pt modelId="{1DEEE355-9CFC-4D2C-9D07-4D9148937227}" type="sibTrans" cxnId="{5492D4B0-972F-42B3-84DC-10932A6B80A5}">
      <dgm:prSet/>
      <dgm:spPr/>
      <dgm:t>
        <a:bodyPr/>
        <a:lstStyle/>
        <a:p>
          <a:endParaRPr lang="en-US"/>
        </a:p>
      </dgm:t>
    </dgm:pt>
    <dgm:pt modelId="{241B5575-75DD-429E-AE34-479F162AE5F5}">
      <dgm:prSet/>
      <dgm:spPr/>
      <dgm:t>
        <a:bodyPr/>
        <a:lstStyle/>
        <a:p>
          <a:r>
            <a:rPr lang="en-US" i="1"/>
            <a:t>3: Staff that Maintains Computer Systems</a:t>
          </a:r>
          <a:endParaRPr lang="en-US"/>
        </a:p>
      </dgm:t>
    </dgm:pt>
    <dgm:pt modelId="{610D5F14-5933-4B35-A82C-7053896C1026}" type="parTrans" cxnId="{BA91A627-BA39-4515-805C-045B454C9B6E}">
      <dgm:prSet/>
      <dgm:spPr/>
      <dgm:t>
        <a:bodyPr/>
        <a:lstStyle/>
        <a:p>
          <a:endParaRPr lang="en-US"/>
        </a:p>
      </dgm:t>
    </dgm:pt>
    <dgm:pt modelId="{C5B3FC47-D9E3-4975-86C2-EF245DB724B8}" type="sibTrans" cxnId="{BA91A627-BA39-4515-805C-045B454C9B6E}">
      <dgm:prSet/>
      <dgm:spPr/>
      <dgm:t>
        <a:bodyPr/>
        <a:lstStyle/>
        <a:p>
          <a:endParaRPr lang="en-US"/>
        </a:p>
      </dgm:t>
    </dgm:pt>
    <dgm:pt modelId="{3DA80EDE-165A-46EC-A573-842B50C49C7C}" type="pres">
      <dgm:prSet presAssocID="{7E1DCB57-4B07-4470-9489-8A50F94A44DC}" presName="linear" presStyleCnt="0">
        <dgm:presLayoutVars>
          <dgm:dir/>
          <dgm:animLvl val="lvl"/>
          <dgm:resizeHandles val="exact"/>
        </dgm:presLayoutVars>
      </dgm:prSet>
      <dgm:spPr/>
    </dgm:pt>
    <dgm:pt modelId="{FD4FB7AA-3D4D-404A-8E71-7CE099C5AF32}" type="pres">
      <dgm:prSet presAssocID="{CFBF9D07-DDFE-4B31-806B-4E815D4BE7F3}" presName="parentLin" presStyleCnt="0"/>
      <dgm:spPr/>
    </dgm:pt>
    <dgm:pt modelId="{211D1D07-D72E-42EC-9ABD-A69085AF8EB9}" type="pres">
      <dgm:prSet presAssocID="{CFBF9D07-DDFE-4B31-806B-4E815D4BE7F3}" presName="parentLeftMargin" presStyleLbl="node1" presStyleIdx="0" presStyleCnt="2"/>
      <dgm:spPr/>
    </dgm:pt>
    <dgm:pt modelId="{04511B29-5256-4E14-BA35-34DD6BE671B9}" type="pres">
      <dgm:prSet presAssocID="{CFBF9D07-DDFE-4B31-806B-4E815D4BE7F3}" presName="parentText" presStyleLbl="node1" presStyleIdx="0" presStyleCnt="2">
        <dgm:presLayoutVars>
          <dgm:chMax val="0"/>
          <dgm:bulletEnabled val="1"/>
        </dgm:presLayoutVars>
      </dgm:prSet>
      <dgm:spPr/>
    </dgm:pt>
    <dgm:pt modelId="{79A50AD9-E417-4AF7-B5F6-E171FC6D50AE}" type="pres">
      <dgm:prSet presAssocID="{CFBF9D07-DDFE-4B31-806B-4E815D4BE7F3}" presName="negativeSpace" presStyleCnt="0"/>
      <dgm:spPr/>
    </dgm:pt>
    <dgm:pt modelId="{CE57FEF7-2C6E-4878-A6D3-463CDBB50C53}" type="pres">
      <dgm:prSet presAssocID="{CFBF9D07-DDFE-4B31-806B-4E815D4BE7F3}" presName="childText" presStyleLbl="conFgAcc1" presStyleIdx="0" presStyleCnt="2">
        <dgm:presLayoutVars>
          <dgm:bulletEnabled val="1"/>
        </dgm:presLayoutVars>
      </dgm:prSet>
      <dgm:spPr/>
    </dgm:pt>
    <dgm:pt modelId="{4348093E-C68F-451E-B089-46E942A94CDC}" type="pres">
      <dgm:prSet presAssocID="{E0A0EE73-9F8D-4699-B78A-30BC51AD2A07}" presName="spaceBetweenRectangles" presStyleCnt="0"/>
      <dgm:spPr/>
    </dgm:pt>
    <dgm:pt modelId="{7618266C-9894-4682-A439-4076F88BAC57}" type="pres">
      <dgm:prSet presAssocID="{5B4CD95F-4318-4768-8D95-44DF5278C4F8}" presName="parentLin" presStyleCnt="0"/>
      <dgm:spPr/>
    </dgm:pt>
    <dgm:pt modelId="{DE240DF9-0B76-406C-96FD-8C34E99CF7F4}" type="pres">
      <dgm:prSet presAssocID="{5B4CD95F-4318-4768-8D95-44DF5278C4F8}" presName="parentLeftMargin" presStyleLbl="node1" presStyleIdx="0" presStyleCnt="2"/>
      <dgm:spPr/>
    </dgm:pt>
    <dgm:pt modelId="{D941CBDB-2B69-4FF6-9C04-0051F115AB35}" type="pres">
      <dgm:prSet presAssocID="{5B4CD95F-4318-4768-8D95-44DF5278C4F8}" presName="parentText" presStyleLbl="node1" presStyleIdx="1" presStyleCnt="2">
        <dgm:presLayoutVars>
          <dgm:chMax val="0"/>
          <dgm:bulletEnabled val="1"/>
        </dgm:presLayoutVars>
      </dgm:prSet>
      <dgm:spPr/>
    </dgm:pt>
    <dgm:pt modelId="{F9899814-4F34-4382-A99E-E0DED729B7E7}" type="pres">
      <dgm:prSet presAssocID="{5B4CD95F-4318-4768-8D95-44DF5278C4F8}" presName="negativeSpace" presStyleCnt="0"/>
      <dgm:spPr/>
    </dgm:pt>
    <dgm:pt modelId="{7158F3CE-C234-487B-A2E2-681FB0589BB8}" type="pres">
      <dgm:prSet presAssocID="{5B4CD95F-4318-4768-8D95-44DF5278C4F8}" presName="childText" presStyleLbl="conFgAcc1" presStyleIdx="1" presStyleCnt="2">
        <dgm:presLayoutVars>
          <dgm:bulletEnabled val="1"/>
        </dgm:presLayoutVars>
      </dgm:prSet>
      <dgm:spPr/>
    </dgm:pt>
  </dgm:ptLst>
  <dgm:cxnLst>
    <dgm:cxn modelId="{BA91A627-BA39-4515-805C-045B454C9B6E}" srcId="{5B4CD95F-4318-4768-8D95-44DF5278C4F8}" destId="{241B5575-75DD-429E-AE34-479F162AE5F5}" srcOrd="2" destOrd="0" parTransId="{610D5F14-5933-4B35-A82C-7053896C1026}" sibTransId="{C5B3FC47-D9E3-4975-86C2-EF245DB724B8}"/>
    <dgm:cxn modelId="{4CCD5B55-D276-4636-BC43-B03CA769CA41}" type="presOf" srcId="{8D2530C1-9E34-41BF-A582-5D41C121BF8B}" destId="{7158F3CE-C234-487B-A2E2-681FB0589BB8}" srcOrd="0" destOrd="1" presId="urn:microsoft.com/office/officeart/2005/8/layout/list1"/>
    <dgm:cxn modelId="{73AEC159-E5FD-4B80-A92B-69D7483D469E}" type="presOf" srcId="{E61D163E-2CC7-46FD-AD6D-9B30D19B69CE}" destId="{7158F3CE-C234-487B-A2E2-681FB0589BB8}" srcOrd="0" destOrd="0" presId="urn:microsoft.com/office/officeart/2005/8/layout/list1"/>
    <dgm:cxn modelId="{A380F179-B060-4A08-A077-00DFCD77549C}" type="presOf" srcId="{7E1DCB57-4B07-4470-9489-8A50F94A44DC}" destId="{3DA80EDE-165A-46EC-A573-842B50C49C7C}" srcOrd="0" destOrd="0" presId="urn:microsoft.com/office/officeart/2005/8/layout/list1"/>
    <dgm:cxn modelId="{40FCBF7A-C7D8-4905-811B-6D691DA66DE2}" type="presOf" srcId="{5B4CD95F-4318-4768-8D95-44DF5278C4F8}" destId="{D941CBDB-2B69-4FF6-9C04-0051F115AB35}" srcOrd="1" destOrd="0" presId="urn:microsoft.com/office/officeart/2005/8/layout/list1"/>
    <dgm:cxn modelId="{3539D187-D00B-47CA-871E-EA987BB09E8F}" srcId="{7E1DCB57-4B07-4470-9489-8A50F94A44DC}" destId="{5B4CD95F-4318-4768-8D95-44DF5278C4F8}" srcOrd="1" destOrd="0" parTransId="{5E4740F8-A7DD-41A8-8680-62A43A526CB3}" sibTransId="{2BD1D2B7-AC62-4970-8A30-804480F5174F}"/>
    <dgm:cxn modelId="{31B80AA2-EE64-4D9B-B808-08B9322F48F1}" srcId="{5B4CD95F-4318-4768-8D95-44DF5278C4F8}" destId="{E61D163E-2CC7-46FD-AD6D-9B30D19B69CE}" srcOrd="0" destOrd="0" parTransId="{543849B1-5C9A-4E1E-B162-964EFD0BB413}" sibTransId="{0E72571C-9EC5-4D87-A51F-D00CC1A498E6}"/>
    <dgm:cxn modelId="{5492D4B0-972F-42B3-84DC-10932A6B80A5}" srcId="{5B4CD95F-4318-4768-8D95-44DF5278C4F8}" destId="{8D2530C1-9E34-41BF-A582-5D41C121BF8B}" srcOrd="1" destOrd="0" parTransId="{93B90F04-C366-4313-9131-55AEED05C4AF}" sibTransId="{1DEEE355-9CFC-4D2C-9D07-4D9148937227}"/>
    <dgm:cxn modelId="{283367B7-5077-4E67-B841-3B9837A2FA92}" type="presOf" srcId="{241B5575-75DD-429E-AE34-479F162AE5F5}" destId="{7158F3CE-C234-487B-A2E2-681FB0589BB8}" srcOrd="0" destOrd="2" presId="urn:microsoft.com/office/officeart/2005/8/layout/list1"/>
    <dgm:cxn modelId="{8D5F85BC-8EEB-45AD-A840-B40236281F4A}" type="presOf" srcId="{CFBF9D07-DDFE-4B31-806B-4E815D4BE7F3}" destId="{211D1D07-D72E-42EC-9ABD-A69085AF8EB9}" srcOrd="0" destOrd="0" presId="urn:microsoft.com/office/officeart/2005/8/layout/list1"/>
    <dgm:cxn modelId="{34C263DC-4E28-4CAE-8D11-50535399E67C}" srcId="{7E1DCB57-4B07-4470-9489-8A50F94A44DC}" destId="{CFBF9D07-DDFE-4B31-806B-4E815D4BE7F3}" srcOrd="0" destOrd="0" parTransId="{281AADE5-BF90-45C6-8142-B72A3D72291D}" sibTransId="{E0A0EE73-9F8D-4699-B78A-30BC51AD2A07}"/>
    <dgm:cxn modelId="{8290CCF6-9DEE-4A15-975A-064936186FB0}" type="presOf" srcId="{5B4CD95F-4318-4768-8D95-44DF5278C4F8}" destId="{DE240DF9-0B76-406C-96FD-8C34E99CF7F4}" srcOrd="0" destOrd="0" presId="urn:microsoft.com/office/officeart/2005/8/layout/list1"/>
    <dgm:cxn modelId="{C624ADF8-3D88-4220-B36E-72699D6060A0}" type="presOf" srcId="{CFBF9D07-DDFE-4B31-806B-4E815D4BE7F3}" destId="{04511B29-5256-4E14-BA35-34DD6BE671B9}" srcOrd="1" destOrd="0" presId="urn:microsoft.com/office/officeart/2005/8/layout/list1"/>
    <dgm:cxn modelId="{233F3F72-A56A-4DE5-B903-28C6625546FE}" type="presParOf" srcId="{3DA80EDE-165A-46EC-A573-842B50C49C7C}" destId="{FD4FB7AA-3D4D-404A-8E71-7CE099C5AF32}" srcOrd="0" destOrd="0" presId="urn:microsoft.com/office/officeart/2005/8/layout/list1"/>
    <dgm:cxn modelId="{D0A6E203-60F6-41A9-9464-61CDA6BDF938}" type="presParOf" srcId="{FD4FB7AA-3D4D-404A-8E71-7CE099C5AF32}" destId="{211D1D07-D72E-42EC-9ABD-A69085AF8EB9}" srcOrd="0" destOrd="0" presId="urn:microsoft.com/office/officeart/2005/8/layout/list1"/>
    <dgm:cxn modelId="{25A67131-1025-4712-AF6F-2CF0F3B0589C}" type="presParOf" srcId="{FD4FB7AA-3D4D-404A-8E71-7CE099C5AF32}" destId="{04511B29-5256-4E14-BA35-34DD6BE671B9}" srcOrd="1" destOrd="0" presId="urn:microsoft.com/office/officeart/2005/8/layout/list1"/>
    <dgm:cxn modelId="{967C0D4C-1B87-4285-9BE3-6BD34F9A12D5}" type="presParOf" srcId="{3DA80EDE-165A-46EC-A573-842B50C49C7C}" destId="{79A50AD9-E417-4AF7-B5F6-E171FC6D50AE}" srcOrd="1" destOrd="0" presId="urn:microsoft.com/office/officeart/2005/8/layout/list1"/>
    <dgm:cxn modelId="{6F12968D-1053-4D91-BEB6-1B2253AE8112}" type="presParOf" srcId="{3DA80EDE-165A-46EC-A573-842B50C49C7C}" destId="{CE57FEF7-2C6E-4878-A6D3-463CDBB50C53}" srcOrd="2" destOrd="0" presId="urn:microsoft.com/office/officeart/2005/8/layout/list1"/>
    <dgm:cxn modelId="{0EDEBD70-FC77-472E-B520-4EB5E0F74950}" type="presParOf" srcId="{3DA80EDE-165A-46EC-A573-842B50C49C7C}" destId="{4348093E-C68F-451E-B089-46E942A94CDC}" srcOrd="3" destOrd="0" presId="urn:microsoft.com/office/officeart/2005/8/layout/list1"/>
    <dgm:cxn modelId="{45BF0BC4-5152-428A-BCBE-18057EC40976}" type="presParOf" srcId="{3DA80EDE-165A-46EC-A573-842B50C49C7C}" destId="{7618266C-9894-4682-A439-4076F88BAC57}" srcOrd="4" destOrd="0" presId="urn:microsoft.com/office/officeart/2005/8/layout/list1"/>
    <dgm:cxn modelId="{3453E9C2-4221-4613-A5CF-53C34AE5BAB3}" type="presParOf" srcId="{7618266C-9894-4682-A439-4076F88BAC57}" destId="{DE240DF9-0B76-406C-96FD-8C34E99CF7F4}" srcOrd="0" destOrd="0" presId="urn:microsoft.com/office/officeart/2005/8/layout/list1"/>
    <dgm:cxn modelId="{2A64FED5-2D6D-4D64-A296-D49E87CCC156}" type="presParOf" srcId="{7618266C-9894-4682-A439-4076F88BAC57}" destId="{D941CBDB-2B69-4FF6-9C04-0051F115AB35}" srcOrd="1" destOrd="0" presId="urn:microsoft.com/office/officeart/2005/8/layout/list1"/>
    <dgm:cxn modelId="{4070E6C0-99C5-45AB-8B69-15BC4A7F1F86}" type="presParOf" srcId="{3DA80EDE-165A-46EC-A573-842B50C49C7C}" destId="{F9899814-4F34-4382-A99E-E0DED729B7E7}" srcOrd="5" destOrd="0" presId="urn:microsoft.com/office/officeart/2005/8/layout/list1"/>
    <dgm:cxn modelId="{868F05F8-1040-435E-800C-6E36D7DCC7AB}" type="presParOf" srcId="{3DA80EDE-165A-46EC-A573-842B50C49C7C}" destId="{7158F3CE-C234-487B-A2E2-681FB0589BB8}"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42FE19-6373-4EE0-B257-D14F1C6FE730}"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14FC41DC-1A7C-490C-AB18-72E17F4CF470}">
      <dgm:prSet/>
      <dgm:spPr/>
      <dgm:t>
        <a:bodyPr/>
        <a:lstStyle/>
        <a:p>
          <a:r>
            <a:rPr lang="en-US" b="1">
              <a:latin typeface="Times New Roman" panose="02020603050405020304" pitchFamily="18" charset="0"/>
              <a:cs typeface="Times New Roman" panose="02020603050405020304" pitchFamily="18" charset="0"/>
            </a:rPr>
            <a:t>Computer Security Specialist</a:t>
          </a:r>
        </a:p>
      </dgm:t>
    </dgm:pt>
    <dgm:pt modelId="{A9EAAE47-B3DF-422B-81A4-D532B35DE919}" type="parTrans" cxnId="{6517F465-9310-4C6F-A0A6-A07A91143FB6}">
      <dgm:prSet/>
      <dgm:spPr/>
      <dgm:t>
        <a:bodyPr/>
        <a:lstStyle/>
        <a:p>
          <a:endParaRPr lang="en-US"/>
        </a:p>
      </dgm:t>
    </dgm:pt>
    <dgm:pt modelId="{80FDBAEB-FFC7-447E-BA76-A5CC1BDBDFFF}" type="sibTrans" cxnId="{6517F465-9310-4C6F-A0A6-A07A91143FB6}">
      <dgm:prSet/>
      <dgm:spPr/>
      <dgm:t>
        <a:bodyPr/>
        <a:lstStyle/>
        <a:p>
          <a:endParaRPr lang="en-US"/>
        </a:p>
      </dgm:t>
    </dgm:pt>
    <dgm:pt modelId="{B9A7796C-A7D3-4420-906B-B239C6764838}">
      <dgm:prSet/>
      <dgm:spPr/>
      <dgm:t>
        <a:bodyPr/>
        <a:lstStyle/>
        <a:p>
          <a:r>
            <a:rPr lang="en-US" b="1">
              <a:latin typeface="Times New Roman" panose="02020603050405020304" pitchFamily="18" charset="0"/>
              <a:cs typeface="Times New Roman" panose="02020603050405020304" pitchFamily="18" charset="0"/>
            </a:rPr>
            <a:t>Database Administrator </a:t>
          </a:r>
        </a:p>
      </dgm:t>
    </dgm:pt>
    <dgm:pt modelId="{49CDDFA8-589F-4386-B448-EA2F59338179}" type="parTrans" cxnId="{5825538C-B530-4A63-A972-A89277C03E03}">
      <dgm:prSet/>
      <dgm:spPr/>
      <dgm:t>
        <a:bodyPr/>
        <a:lstStyle/>
        <a:p>
          <a:endParaRPr lang="en-US"/>
        </a:p>
      </dgm:t>
    </dgm:pt>
    <dgm:pt modelId="{76673AEA-FA45-428D-9EFC-0634D7E45E4D}" type="sibTrans" cxnId="{5825538C-B530-4A63-A972-A89277C03E03}">
      <dgm:prSet/>
      <dgm:spPr/>
      <dgm:t>
        <a:bodyPr/>
        <a:lstStyle/>
        <a:p>
          <a:endParaRPr lang="en-US"/>
        </a:p>
      </dgm:t>
    </dgm:pt>
    <dgm:pt modelId="{DCF951A0-D85B-41A4-9426-40B6A28D0EDE}">
      <dgm:prSet/>
      <dgm:spPr/>
      <dgm:t>
        <a:bodyPr/>
        <a:lstStyle/>
        <a:p>
          <a:r>
            <a:rPr lang="en-US" b="1">
              <a:latin typeface="Times New Roman" panose="02020603050405020304" pitchFamily="18" charset="0"/>
              <a:cs typeface="Times New Roman" panose="02020603050405020304" pitchFamily="18" charset="0"/>
            </a:rPr>
            <a:t>Network Engineer/ Administrator</a:t>
          </a:r>
        </a:p>
      </dgm:t>
    </dgm:pt>
    <dgm:pt modelId="{FB5D0228-324B-4872-AC4E-72E1503ABAF3}" type="parTrans" cxnId="{E54B3676-13C0-4389-8B2D-763CC3125E0F}">
      <dgm:prSet/>
      <dgm:spPr/>
      <dgm:t>
        <a:bodyPr/>
        <a:lstStyle/>
        <a:p>
          <a:endParaRPr lang="en-US"/>
        </a:p>
      </dgm:t>
    </dgm:pt>
    <dgm:pt modelId="{431C8236-00C8-4E56-B896-92A5FF859FC8}" type="sibTrans" cxnId="{E54B3676-13C0-4389-8B2D-763CC3125E0F}">
      <dgm:prSet/>
      <dgm:spPr/>
      <dgm:t>
        <a:bodyPr/>
        <a:lstStyle/>
        <a:p>
          <a:endParaRPr lang="en-US"/>
        </a:p>
      </dgm:t>
    </dgm:pt>
    <dgm:pt modelId="{C9815585-743D-4958-9D65-C4A799B703DE}">
      <dgm:prSet/>
      <dgm:spPr/>
      <dgm:t>
        <a:bodyPr/>
        <a:lstStyle/>
        <a:p>
          <a:r>
            <a:rPr lang="en-US" b="1">
              <a:latin typeface="Times New Roman" panose="02020603050405020304" pitchFamily="18" charset="0"/>
              <a:cs typeface="Times New Roman" panose="02020603050405020304" pitchFamily="18" charset="0"/>
            </a:rPr>
            <a:t>System Administrator</a:t>
          </a:r>
        </a:p>
      </dgm:t>
    </dgm:pt>
    <dgm:pt modelId="{36A6345E-2F33-42B5-A6CB-694CC8159C0B}" type="parTrans" cxnId="{BA558348-1A4F-44D3-A029-423E9F93D308}">
      <dgm:prSet/>
      <dgm:spPr/>
      <dgm:t>
        <a:bodyPr/>
        <a:lstStyle/>
        <a:p>
          <a:endParaRPr lang="en-US"/>
        </a:p>
      </dgm:t>
    </dgm:pt>
    <dgm:pt modelId="{42785EAE-31B6-432D-9C1F-F7B164FB9ECA}" type="sibTrans" cxnId="{BA558348-1A4F-44D3-A029-423E9F93D308}">
      <dgm:prSet/>
      <dgm:spPr/>
      <dgm:t>
        <a:bodyPr/>
        <a:lstStyle/>
        <a:p>
          <a:endParaRPr lang="en-US"/>
        </a:p>
      </dgm:t>
    </dgm:pt>
    <dgm:pt modelId="{ECD1A281-61F4-4476-A973-8DCAFE04DBB3}">
      <dgm:prSet/>
      <dgm:spPr/>
      <dgm:t>
        <a:bodyPr/>
        <a:lstStyle/>
        <a:p>
          <a:r>
            <a:rPr lang="en-US" b="1">
              <a:latin typeface="Times New Roman" panose="02020603050405020304" pitchFamily="18" charset="0"/>
              <a:cs typeface="Times New Roman" panose="02020603050405020304" pitchFamily="18" charset="0"/>
            </a:rPr>
            <a:t>Wed Administrator</a:t>
          </a:r>
        </a:p>
      </dgm:t>
    </dgm:pt>
    <dgm:pt modelId="{3B381855-964B-49E8-B4D7-D924F7C8D026}" type="parTrans" cxnId="{5FFC4219-3C9A-47EA-97BC-897DA5CFD104}">
      <dgm:prSet/>
      <dgm:spPr/>
      <dgm:t>
        <a:bodyPr/>
        <a:lstStyle/>
        <a:p>
          <a:endParaRPr lang="en-US"/>
        </a:p>
      </dgm:t>
    </dgm:pt>
    <dgm:pt modelId="{760F8A5D-5E92-4975-8DFD-0347CB2F6CAD}" type="sibTrans" cxnId="{5FFC4219-3C9A-47EA-97BC-897DA5CFD104}">
      <dgm:prSet/>
      <dgm:spPr/>
      <dgm:t>
        <a:bodyPr/>
        <a:lstStyle/>
        <a:p>
          <a:endParaRPr lang="en-US"/>
        </a:p>
      </dgm:t>
    </dgm:pt>
    <dgm:pt modelId="{5F1F7755-5301-4854-BEB6-299F2BC35ADA}">
      <dgm:prSet/>
      <dgm:spPr/>
      <dgm:t>
        <a:bodyPr/>
        <a:lstStyle/>
        <a:p>
          <a:r>
            <a:rPr lang="en-US" b="1">
              <a:latin typeface="Times New Roman" panose="02020603050405020304" pitchFamily="18" charset="0"/>
              <a:cs typeface="Times New Roman" panose="02020603050405020304" pitchFamily="18" charset="0"/>
            </a:rPr>
            <a:t>Software Developer/ Engineer</a:t>
          </a:r>
        </a:p>
      </dgm:t>
    </dgm:pt>
    <dgm:pt modelId="{8224874F-1FF7-43BD-BF3C-F77D2B2E31A0}" type="parTrans" cxnId="{7B550810-3371-496E-972F-431F1770065D}">
      <dgm:prSet/>
      <dgm:spPr/>
      <dgm:t>
        <a:bodyPr/>
        <a:lstStyle/>
        <a:p>
          <a:endParaRPr lang="en-US"/>
        </a:p>
      </dgm:t>
    </dgm:pt>
    <dgm:pt modelId="{C0821112-E77E-4EA6-AC4A-56A8847A7256}" type="sibTrans" cxnId="{7B550810-3371-496E-972F-431F1770065D}">
      <dgm:prSet/>
      <dgm:spPr/>
      <dgm:t>
        <a:bodyPr/>
        <a:lstStyle/>
        <a:p>
          <a:endParaRPr lang="en-US"/>
        </a:p>
      </dgm:t>
    </dgm:pt>
    <dgm:pt modelId="{13D50F16-D8B0-4241-A6B3-1BEC1554589B}">
      <dgm:prSet/>
      <dgm:spPr/>
      <dgm:t>
        <a:bodyPr/>
        <a:lstStyle/>
        <a:p>
          <a:r>
            <a:rPr lang="en-US" b="1">
              <a:latin typeface="Times New Roman" panose="02020603050405020304" pitchFamily="18" charset="0"/>
              <a:cs typeface="Times New Roman" panose="02020603050405020304" pitchFamily="18" charset="0"/>
            </a:rPr>
            <a:t>Web Developer</a:t>
          </a:r>
        </a:p>
      </dgm:t>
    </dgm:pt>
    <dgm:pt modelId="{1AA8D894-1A82-4A7E-B150-FB776A6BBA21}" type="parTrans" cxnId="{44E1815C-CD5F-40C9-895E-C68065A57EC1}">
      <dgm:prSet/>
      <dgm:spPr/>
      <dgm:t>
        <a:bodyPr/>
        <a:lstStyle/>
        <a:p>
          <a:endParaRPr lang="en-US"/>
        </a:p>
      </dgm:t>
    </dgm:pt>
    <dgm:pt modelId="{8E6EA457-C02A-4A7A-9B1A-D8221EEE4FDB}" type="sibTrans" cxnId="{44E1815C-CD5F-40C9-895E-C68065A57EC1}">
      <dgm:prSet/>
      <dgm:spPr/>
      <dgm:t>
        <a:bodyPr/>
        <a:lstStyle/>
        <a:p>
          <a:endParaRPr lang="en-US"/>
        </a:p>
      </dgm:t>
    </dgm:pt>
    <dgm:pt modelId="{008A9E20-2319-4C10-91C6-C4F47A997CA5}">
      <dgm:prSet/>
      <dgm:spPr/>
      <dgm:t>
        <a:bodyPr/>
        <a:lstStyle/>
        <a:p>
          <a:r>
            <a:rPr lang="en-US" b="1">
              <a:latin typeface="Times New Roman" panose="02020603050405020304" pitchFamily="18" charset="0"/>
              <a:cs typeface="Times New Roman" panose="02020603050405020304" pitchFamily="18" charset="0"/>
            </a:rPr>
            <a:t>Cybersecurity Analyst</a:t>
          </a:r>
        </a:p>
      </dgm:t>
    </dgm:pt>
    <dgm:pt modelId="{5AC649D6-F42E-458C-A03E-3DC8E1094357}" type="parTrans" cxnId="{4A8705B8-DC68-4F23-9680-0CC2C1F7BBBC}">
      <dgm:prSet/>
      <dgm:spPr/>
      <dgm:t>
        <a:bodyPr/>
        <a:lstStyle/>
        <a:p>
          <a:endParaRPr lang="en-US"/>
        </a:p>
      </dgm:t>
    </dgm:pt>
    <dgm:pt modelId="{0080F78E-286B-4396-BB33-686ABF5D9827}" type="sibTrans" cxnId="{4A8705B8-DC68-4F23-9680-0CC2C1F7BBBC}">
      <dgm:prSet/>
      <dgm:spPr/>
      <dgm:t>
        <a:bodyPr/>
        <a:lstStyle/>
        <a:p>
          <a:endParaRPr lang="en-US"/>
        </a:p>
      </dgm:t>
    </dgm:pt>
    <dgm:pt modelId="{CF3DC562-FDD0-40D4-930E-9BE82BEAABA9}">
      <dgm:prSet/>
      <dgm:spPr/>
      <dgm:t>
        <a:bodyPr/>
        <a:lstStyle/>
        <a:p>
          <a:r>
            <a:rPr lang="en-US" b="1">
              <a:latin typeface="Times New Roman" panose="02020603050405020304" pitchFamily="18" charset="0"/>
              <a:cs typeface="Times New Roman" panose="02020603050405020304" pitchFamily="18" charset="0"/>
            </a:rPr>
            <a:t>Cloud Architect</a:t>
          </a:r>
        </a:p>
      </dgm:t>
    </dgm:pt>
    <dgm:pt modelId="{BD261686-CAAB-49FD-B387-FA61A486C738}" type="parTrans" cxnId="{45986700-4164-4320-A429-9F95841D955B}">
      <dgm:prSet/>
      <dgm:spPr/>
      <dgm:t>
        <a:bodyPr/>
        <a:lstStyle/>
        <a:p>
          <a:endParaRPr lang="en-US"/>
        </a:p>
      </dgm:t>
    </dgm:pt>
    <dgm:pt modelId="{EFC5781B-B845-4767-80DF-650B0184D797}" type="sibTrans" cxnId="{45986700-4164-4320-A429-9F95841D955B}">
      <dgm:prSet/>
      <dgm:spPr/>
      <dgm:t>
        <a:bodyPr/>
        <a:lstStyle/>
        <a:p>
          <a:endParaRPr lang="en-US"/>
        </a:p>
      </dgm:t>
    </dgm:pt>
    <dgm:pt modelId="{8F53202A-CB9D-4A57-9EAF-2C7F6A5559C7}">
      <dgm:prSet/>
      <dgm:spPr/>
      <dgm:t>
        <a:bodyPr/>
        <a:lstStyle/>
        <a:p>
          <a:r>
            <a:rPr lang="en-US" b="1">
              <a:latin typeface="Times New Roman" panose="02020603050405020304" pitchFamily="18" charset="0"/>
              <a:cs typeface="Times New Roman" panose="02020603050405020304" pitchFamily="18" charset="0"/>
            </a:rPr>
            <a:t>Business Analyst</a:t>
          </a:r>
        </a:p>
      </dgm:t>
    </dgm:pt>
    <dgm:pt modelId="{C7EFF5CA-05C4-4773-8A61-D3DD410B13CA}" type="parTrans" cxnId="{171717F3-2ED4-4008-ADC8-513EAF927474}">
      <dgm:prSet/>
      <dgm:spPr/>
      <dgm:t>
        <a:bodyPr/>
        <a:lstStyle/>
        <a:p>
          <a:endParaRPr lang="en-US"/>
        </a:p>
      </dgm:t>
    </dgm:pt>
    <dgm:pt modelId="{39A2840C-4609-4024-80C8-B160060987A6}" type="sibTrans" cxnId="{171717F3-2ED4-4008-ADC8-513EAF927474}">
      <dgm:prSet/>
      <dgm:spPr/>
      <dgm:t>
        <a:bodyPr/>
        <a:lstStyle/>
        <a:p>
          <a:endParaRPr lang="en-US"/>
        </a:p>
      </dgm:t>
    </dgm:pt>
    <dgm:pt modelId="{230AF03C-60EA-44C0-98BB-8F37DB6CF18B}">
      <dgm:prSet/>
      <dgm:spPr/>
      <dgm:t>
        <a:bodyPr/>
        <a:lstStyle/>
        <a:p>
          <a:r>
            <a:rPr lang="en-US" b="1">
              <a:latin typeface="Times New Roman" panose="02020603050405020304" pitchFamily="18" charset="0"/>
              <a:cs typeface="Times New Roman" panose="02020603050405020304" pitchFamily="18" charset="0"/>
            </a:rPr>
            <a:t>Enterprise Architect</a:t>
          </a:r>
        </a:p>
      </dgm:t>
    </dgm:pt>
    <dgm:pt modelId="{937F0DBC-D51E-428B-8B12-1486022DB43D}" type="parTrans" cxnId="{1668C479-618A-40DA-8105-F331062AFDA8}">
      <dgm:prSet/>
      <dgm:spPr/>
      <dgm:t>
        <a:bodyPr/>
        <a:lstStyle/>
        <a:p>
          <a:endParaRPr lang="en-US"/>
        </a:p>
      </dgm:t>
    </dgm:pt>
    <dgm:pt modelId="{5EFDFD92-F294-4A0E-96ED-30E632942FA1}" type="sibTrans" cxnId="{1668C479-618A-40DA-8105-F331062AFDA8}">
      <dgm:prSet/>
      <dgm:spPr/>
      <dgm:t>
        <a:bodyPr/>
        <a:lstStyle/>
        <a:p>
          <a:endParaRPr lang="en-US"/>
        </a:p>
      </dgm:t>
    </dgm:pt>
    <dgm:pt modelId="{D53B5717-305E-4851-9A9C-116BBC65569C}">
      <dgm:prSet/>
      <dgm:spPr/>
      <dgm:t>
        <a:bodyPr/>
        <a:lstStyle/>
        <a:p>
          <a:r>
            <a:rPr lang="en-US" b="1">
              <a:latin typeface="Times New Roman" panose="02020603050405020304" pitchFamily="18" charset="0"/>
              <a:cs typeface="Times New Roman" panose="02020603050405020304" pitchFamily="18" charset="0"/>
            </a:rPr>
            <a:t>IT Project Manager</a:t>
          </a:r>
        </a:p>
      </dgm:t>
    </dgm:pt>
    <dgm:pt modelId="{D259076F-82FC-4A39-8E57-BBBB9A4CC281}" type="parTrans" cxnId="{BE1E749A-19DA-4783-B3E7-89E47754E056}">
      <dgm:prSet/>
      <dgm:spPr/>
      <dgm:t>
        <a:bodyPr/>
        <a:lstStyle/>
        <a:p>
          <a:endParaRPr lang="en-US"/>
        </a:p>
      </dgm:t>
    </dgm:pt>
    <dgm:pt modelId="{C98ECA23-BFC4-4209-B936-B8FE6B22ABDD}" type="sibTrans" cxnId="{BE1E749A-19DA-4783-B3E7-89E47754E056}">
      <dgm:prSet/>
      <dgm:spPr/>
      <dgm:t>
        <a:bodyPr/>
        <a:lstStyle/>
        <a:p>
          <a:endParaRPr lang="en-US"/>
        </a:p>
      </dgm:t>
    </dgm:pt>
    <dgm:pt modelId="{B99AC235-856C-4A69-A0B8-B05CA26E7FB2}">
      <dgm:prSet/>
      <dgm:spPr/>
      <dgm:t>
        <a:bodyPr/>
        <a:lstStyle/>
        <a:p>
          <a:r>
            <a:rPr lang="en-US" b="1">
              <a:latin typeface="Times New Roman" panose="02020603050405020304" pitchFamily="18" charset="0"/>
              <a:cs typeface="Times New Roman" panose="02020603050405020304" pitchFamily="18" charset="0"/>
            </a:rPr>
            <a:t>IT Support Specialist</a:t>
          </a:r>
        </a:p>
      </dgm:t>
    </dgm:pt>
    <dgm:pt modelId="{F5AEF4DF-0B20-440E-8DF2-7C3E6E4B777C}" type="parTrans" cxnId="{3E9BBFB9-36D2-4139-80A8-E5CD48C3CB7B}">
      <dgm:prSet/>
      <dgm:spPr/>
      <dgm:t>
        <a:bodyPr/>
        <a:lstStyle/>
        <a:p>
          <a:endParaRPr lang="en-US"/>
        </a:p>
      </dgm:t>
    </dgm:pt>
    <dgm:pt modelId="{FD3C8D99-366F-44D9-AB2C-C7D520FB0C5F}" type="sibTrans" cxnId="{3E9BBFB9-36D2-4139-80A8-E5CD48C3CB7B}">
      <dgm:prSet/>
      <dgm:spPr/>
      <dgm:t>
        <a:bodyPr/>
        <a:lstStyle/>
        <a:p>
          <a:endParaRPr lang="en-US"/>
        </a:p>
      </dgm:t>
    </dgm:pt>
    <dgm:pt modelId="{E2DCE65B-C7D6-4CE5-B7DF-8B5EA41C0399}" type="pres">
      <dgm:prSet presAssocID="{AA42FE19-6373-4EE0-B257-D14F1C6FE730}" presName="diagram" presStyleCnt="0">
        <dgm:presLayoutVars>
          <dgm:dir/>
          <dgm:resizeHandles val="exact"/>
        </dgm:presLayoutVars>
      </dgm:prSet>
      <dgm:spPr/>
    </dgm:pt>
    <dgm:pt modelId="{F9BFBA58-1051-41D4-8443-55C0495AAAC2}" type="pres">
      <dgm:prSet presAssocID="{14FC41DC-1A7C-490C-AB18-72E17F4CF470}" presName="node" presStyleLbl="node1" presStyleIdx="0" presStyleCnt="13">
        <dgm:presLayoutVars>
          <dgm:bulletEnabled val="1"/>
        </dgm:presLayoutVars>
      </dgm:prSet>
      <dgm:spPr/>
    </dgm:pt>
    <dgm:pt modelId="{A77F4B5B-C957-4D2F-AB09-CFFB9D6078A8}" type="pres">
      <dgm:prSet presAssocID="{80FDBAEB-FFC7-447E-BA76-A5CC1BDBDFFF}" presName="sibTrans" presStyleCnt="0"/>
      <dgm:spPr/>
    </dgm:pt>
    <dgm:pt modelId="{667F8AF4-119F-4249-9B25-BF28CF80A206}" type="pres">
      <dgm:prSet presAssocID="{B9A7796C-A7D3-4420-906B-B239C6764838}" presName="node" presStyleLbl="node1" presStyleIdx="1" presStyleCnt="13">
        <dgm:presLayoutVars>
          <dgm:bulletEnabled val="1"/>
        </dgm:presLayoutVars>
      </dgm:prSet>
      <dgm:spPr/>
    </dgm:pt>
    <dgm:pt modelId="{1049C41D-CAF4-49E2-A14A-0CD9C0C39337}" type="pres">
      <dgm:prSet presAssocID="{76673AEA-FA45-428D-9EFC-0634D7E45E4D}" presName="sibTrans" presStyleCnt="0"/>
      <dgm:spPr/>
    </dgm:pt>
    <dgm:pt modelId="{CAC0AEE0-996B-44C4-8218-497204C4D8FA}" type="pres">
      <dgm:prSet presAssocID="{DCF951A0-D85B-41A4-9426-40B6A28D0EDE}" presName="node" presStyleLbl="node1" presStyleIdx="2" presStyleCnt="13">
        <dgm:presLayoutVars>
          <dgm:bulletEnabled val="1"/>
        </dgm:presLayoutVars>
      </dgm:prSet>
      <dgm:spPr/>
    </dgm:pt>
    <dgm:pt modelId="{44F9F512-623E-48AE-88A5-109EDED3EC1E}" type="pres">
      <dgm:prSet presAssocID="{431C8236-00C8-4E56-B896-92A5FF859FC8}" presName="sibTrans" presStyleCnt="0"/>
      <dgm:spPr/>
    </dgm:pt>
    <dgm:pt modelId="{876EEEF2-3ABD-4E7A-B486-5DA0FD718FE1}" type="pres">
      <dgm:prSet presAssocID="{C9815585-743D-4958-9D65-C4A799B703DE}" presName="node" presStyleLbl="node1" presStyleIdx="3" presStyleCnt="13">
        <dgm:presLayoutVars>
          <dgm:bulletEnabled val="1"/>
        </dgm:presLayoutVars>
      </dgm:prSet>
      <dgm:spPr/>
    </dgm:pt>
    <dgm:pt modelId="{699CCD83-AC51-41B2-9303-34E10BEC52B8}" type="pres">
      <dgm:prSet presAssocID="{42785EAE-31B6-432D-9C1F-F7B164FB9ECA}" presName="sibTrans" presStyleCnt="0"/>
      <dgm:spPr/>
    </dgm:pt>
    <dgm:pt modelId="{BBF10FA2-99F9-444E-BFF9-432E4FF6669A}" type="pres">
      <dgm:prSet presAssocID="{ECD1A281-61F4-4476-A973-8DCAFE04DBB3}" presName="node" presStyleLbl="node1" presStyleIdx="4" presStyleCnt="13">
        <dgm:presLayoutVars>
          <dgm:bulletEnabled val="1"/>
        </dgm:presLayoutVars>
      </dgm:prSet>
      <dgm:spPr/>
    </dgm:pt>
    <dgm:pt modelId="{F3459C14-4906-4E54-A130-B47773559E17}" type="pres">
      <dgm:prSet presAssocID="{760F8A5D-5E92-4975-8DFD-0347CB2F6CAD}" presName="sibTrans" presStyleCnt="0"/>
      <dgm:spPr/>
    </dgm:pt>
    <dgm:pt modelId="{546246AA-DEB3-4B67-9311-F8D684D9E675}" type="pres">
      <dgm:prSet presAssocID="{5F1F7755-5301-4854-BEB6-299F2BC35ADA}" presName="node" presStyleLbl="node1" presStyleIdx="5" presStyleCnt="13">
        <dgm:presLayoutVars>
          <dgm:bulletEnabled val="1"/>
        </dgm:presLayoutVars>
      </dgm:prSet>
      <dgm:spPr/>
    </dgm:pt>
    <dgm:pt modelId="{CF281C49-52F9-48E9-ADD3-BF337FE57D51}" type="pres">
      <dgm:prSet presAssocID="{C0821112-E77E-4EA6-AC4A-56A8847A7256}" presName="sibTrans" presStyleCnt="0"/>
      <dgm:spPr/>
    </dgm:pt>
    <dgm:pt modelId="{CB86BAAB-83E6-4E87-ABE1-335B8BDDC381}" type="pres">
      <dgm:prSet presAssocID="{13D50F16-D8B0-4241-A6B3-1BEC1554589B}" presName="node" presStyleLbl="node1" presStyleIdx="6" presStyleCnt="13">
        <dgm:presLayoutVars>
          <dgm:bulletEnabled val="1"/>
        </dgm:presLayoutVars>
      </dgm:prSet>
      <dgm:spPr/>
    </dgm:pt>
    <dgm:pt modelId="{186A78C1-DCA8-4225-A2B1-C98548E238B9}" type="pres">
      <dgm:prSet presAssocID="{8E6EA457-C02A-4A7A-9B1A-D8221EEE4FDB}" presName="sibTrans" presStyleCnt="0"/>
      <dgm:spPr/>
    </dgm:pt>
    <dgm:pt modelId="{EDA35980-5431-4F6F-A2D3-B9D1946F4D23}" type="pres">
      <dgm:prSet presAssocID="{008A9E20-2319-4C10-91C6-C4F47A997CA5}" presName="node" presStyleLbl="node1" presStyleIdx="7" presStyleCnt="13">
        <dgm:presLayoutVars>
          <dgm:bulletEnabled val="1"/>
        </dgm:presLayoutVars>
      </dgm:prSet>
      <dgm:spPr/>
    </dgm:pt>
    <dgm:pt modelId="{CB281955-866B-454D-8DD5-C724CEBACC37}" type="pres">
      <dgm:prSet presAssocID="{0080F78E-286B-4396-BB33-686ABF5D9827}" presName="sibTrans" presStyleCnt="0"/>
      <dgm:spPr/>
    </dgm:pt>
    <dgm:pt modelId="{11A37230-5D53-4425-A4A0-858C02958EF5}" type="pres">
      <dgm:prSet presAssocID="{CF3DC562-FDD0-40D4-930E-9BE82BEAABA9}" presName="node" presStyleLbl="node1" presStyleIdx="8" presStyleCnt="13">
        <dgm:presLayoutVars>
          <dgm:bulletEnabled val="1"/>
        </dgm:presLayoutVars>
      </dgm:prSet>
      <dgm:spPr/>
    </dgm:pt>
    <dgm:pt modelId="{026145B0-CD48-4ECE-A49B-5EB08BC7E6D5}" type="pres">
      <dgm:prSet presAssocID="{EFC5781B-B845-4767-80DF-650B0184D797}" presName="sibTrans" presStyleCnt="0"/>
      <dgm:spPr/>
    </dgm:pt>
    <dgm:pt modelId="{0CBE1345-6C06-4824-9196-D99473A28AA8}" type="pres">
      <dgm:prSet presAssocID="{8F53202A-CB9D-4A57-9EAF-2C7F6A5559C7}" presName="node" presStyleLbl="node1" presStyleIdx="9" presStyleCnt="13">
        <dgm:presLayoutVars>
          <dgm:bulletEnabled val="1"/>
        </dgm:presLayoutVars>
      </dgm:prSet>
      <dgm:spPr/>
    </dgm:pt>
    <dgm:pt modelId="{01DD0E35-A2E3-433D-A07A-7EE19B6A2167}" type="pres">
      <dgm:prSet presAssocID="{39A2840C-4609-4024-80C8-B160060987A6}" presName="sibTrans" presStyleCnt="0"/>
      <dgm:spPr/>
    </dgm:pt>
    <dgm:pt modelId="{800A3CBF-4E88-48DD-BA3D-44C5C9AC12D6}" type="pres">
      <dgm:prSet presAssocID="{230AF03C-60EA-44C0-98BB-8F37DB6CF18B}" presName="node" presStyleLbl="node1" presStyleIdx="10" presStyleCnt="13">
        <dgm:presLayoutVars>
          <dgm:bulletEnabled val="1"/>
        </dgm:presLayoutVars>
      </dgm:prSet>
      <dgm:spPr/>
    </dgm:pt>
    <dgm:pt modelId="{663C307D-5D41-4F3D-8135-27E1785F4E1C}" type="pres">
      <dgm:prSet presAssocID="{5EFDFD92-F294-4A0E-96ED-30E632942FA1}" presName="sibTrans" presStyleCnt="0"/>
      <dgm:spPr/>
    </dgm:pt>
    <dgm:pt modelId="{F1A43E71-714D-4E3A-9E59-7F12D9F4038C}" type="pres">
      <dgm:prSet presAssocID="{D53B5717-305E-4851-9A9C-116BBC65569C}" presName="node" presStyleLbl="node1" presStyleIdx="11" presStyleCnt="13">
        <dgm:presLayoutVars>
          <dgm:bulletEnabled val="1"/>
        </dgm:presLayoutVars>
      </dgm:prSet>
      <dgm:spPr/>
    </dgm:pt>
    <dgm:pt modelId="{F5DF9BCA-9C1D-428F-B42D-C86EDEBEE79B}" type="pres">
      <dgm:prSet presAssocID="{C98ECA23-BFC4-4209-B936-B8FE6B22ABDD}" presName="sibTrans" presStyleCnt="0"/>
      <dgm:spPr/>
    </dgm:pt>
    <dgm:pt modelId="{F0DDA5B7-4646-4AD7-99EE-64810C8337F1}" type="pres">
      <dgm:prSet presAssocID="{B99AC235-856C-4A69-A0B8-B05CA26E7FB2}" presName="node" presStyleLbl="node1" presStyleIdx="12" presStyleCnt="13">
        <dgm:presLayoutVars>
          <dgm:bulletEnabled val="1"/>
        </dgm:presLayoutVars>
      </dgm:prSet>
      <dgm:spPr/>
    </dgm:pt>
  </dgm:ptLst>
  <dgm:cxnLst>
    <dgm:cxn modelId="{45986700-4164-4320-A429-9F95841D955B}" srcId="{AA42FE19-6373-4EE0-B257-D14F1C6FE730}" destId="{CF3DC562-FDD0-40D4-930E-9BE82BEAABA9}" srcOrd="8" destOrd="0" parTransId="{BD261686-CAAB-49FD-B387-FA61A486C738}" sibTransId="{EFC5781B-B845-4767-80DF-650B0184D797}"/>
    <dgm:cxn modelId="{7B550810-3371-496E-972F-431F1770065D}" srcId="{AA42FE19-6373-4EE0-B257-D14F1C6FE730}" destId="{5F1F7755-5301-4854-BEB6-299F2BC35ADA}" srcOrd="5" destOrd="0" parTransId="{8224874F-1FF7-43BD-BF3C-F77D2B2E31A0}" sibTransId="{C0821112-E77E-4EA6-AC4A-56A8847A7256}"/>
    <dgm:cxn modelId="{7818C517-B4CA-431B-A0EE-B290F368B82D}" type="presOf" srcId="{B9A7796C-A7D3-4420-906B-B239C6764838}" destId="{667F8AF4-119F-4249-9B25-BF28CF80A206}" srcOrd="0" destOrd="0" presId="urn:microsoft.com/office/officeart/2005/8/layout/default"/>
    <dgm:cxn modelId="{5FFC4219-3C9A-47EA-97BC-897DA5CFD104}" srcId="{AA42FE19-6373-4EE0-B257-D14F1C6FE730}" destId="{ECD1A281-61F4-4476-A973-8DCAFE04DBB3}" srcOrd="4" destOrd="0" parTransId="{3B381855-964B-49E8-B4D7-D924F7C8D026}" sibTransId="{760F8A5D-5E92-4975-8DFD-0347CB2F6CAD}"/>
    <dgm:cxn modelId="{4067E119-01C0-45AE-AFEE-65A130B578CA}" type="presOf" srcId="{14FC41DC-1A7C-490C-AB18-72E17F4CF470}" destId="{F9BFBA58-1051-41D4-8443-55C0495AAAC2}" srcOrd="0" destOrd="0" presId="urn:microsoft.com/office/officeart/2005/8/layout/default"/>
    <dgm:cxn modelId="{38F8331E-2E59-47F5-9A80-4CEDD851A497}" type="presOf" srcId="{008A9E20-2319-4C10-91C6-C4F47A997CA5}" destId="{EDA35980-5431-4F6F-A2D3-B9D1946F4D23}" srcOrd="0" destOrd="0" presId="urn:microsoft.com/office/officeart/2005/8/layout/default"/>
    <dgm:cxn modelId="{0364302D-D6F3-4BCE-835C-53FA3E8806BF}" type="presOf" srcId="{ECD1A281-61F4-4476-A973-8DCAFE04DBB3}" destId="{BBF10FA2-99F9-444E-BFF9-432E4FF6669A}" srcOrd="0" destOrd="0" presId="urn:microsoft.com/office/officeart/2005/8/layout/default"/>
    <dgm:cxn modelId="{D91A7E2E-8262-4611-AEC9-BE157D11C797}" type="presOf" srcId="{DCF951A0-D85B-41A4-9426-40B6A28D0EDE}" destId="{CAC0AEE0-996B-44C4-8218-497204C4D8FA}" srcOrd="0" destOrd="0" presId="urn:microsoft.com/office/officeart/2005/8/layout/default"/>
    <dgm:cxn modelId="{44E1815C-CD5F-40C9-895E-C68065A57EC1}" srcId="{AA42FE19-6373-4EE0-B257-D14F1C6FE730}" destId="{13D50F16-D8B0-4241-A6B3-1BEC1554589B}" srcOrd="6" destOrd="0" parTransId="{1AA8D894-1A82-4A7E-B150-FB776A6BBA21}" sibTransId="{8E6EA457-C02A-4A7A-9B1A-D8221EEE4FDB}"/>
    <dgm:cxn modelId="{AB81AF44-D373-4D09-A379-25D28F2D0D85}" type="presOf" srcId="{8F53202A-CB9D-4A57-9EAF-2C7F6A5559C7}" destId="{0CBE1345-6C06-4824-9196-D99473A28AA8}" srcOrd="0" destOrd="0" presId="urn:microsoft.com/office/officeart/2005/8/layout/default"/>
    <dgm:cxn modelId="{6517F465-9310-4C6F-A0A6-A07A91143FB6}" srcId="{AA42FE19-6373-4EE0-B257-D14F1C6FE730}" destId="{14FC41DC-1A7C-490C-AB18-72E17F4CF470}" srcOrd="0" destOrd="0" parTransId="{A9EAAE47-B3DF-422B-81A4-D532B35DE919}" sibTransId="{80FDBAEB-FFC7-447E-BA76-A5CC1BDBDFFF}"/>
    <dgm:cxn modelId="{BA558348-1A4F-44D3-A029-423E9F93D308}" srcId="{AA42FE19-6373-4EE0-B257-D14F1C6FE730}" destId="{C9815585-743D-4958-9D65-C4A799B703DE}" srcOrd="3" destOrd="0" parTransId="{36A6345E-2F33-42B5-A6CB-694CC8159C0B}" sibTransId="{42785EAE-31B6-432D-9C1F-F7B164FB9ECA}"/>
    <dgm:cxn modelId="{4A895B49-F135-4C84-A613-33B8E5D32C72}" type="presOf" srcId="{AA42FE19-6373-4EE0-B257-D14F1C6FE730}" destId="{E2DCE65B-C7D6-4CE5-B7DF-8B5EA41C0399}" srcOrd="0" destOrd="0" presId="urn:microsoft.com/office/officeart/2005/8/layout/default"/>
    <dgm:cxn modelId="{E23D7D4A-D0D9-47E4-A0BE-0A39D4294A38}" type="presOf" srcId="{5F1F7755-5301-4854-BEB6-299F2BC35ADA}" destId="{546246AA-DEB3-4B67-9311-F8D684D9E675}" srcOrd="0" destOrd="0" presId="urn:microsoft.com/office/officeart/2005/8/layout/default"/>
    <dgm:cxn modelId="{6D3ACB75-07C3-4A09-90D6-DD4BA9D0A2F2}" type="presOf" srcId="{CF3DC562-FDD0-40D4-930E-9BE82BEAABA9}" destId="{11A37230-5D53-4425-A4A0-858C02958EF5}" srcOrd="0" destOrd="0" presId="urn:microsoft.com/office/officeart/2005/8/layout/default"/>
    <dgm:cxn modelId="{E54B3676-13C0-4389-8B2D-763CC3125E0F}" srcId="{AA42FE19-6373-4EE0-B257-D14F1C6FE730}" destId="{DCF951A0-D85B-41A4-9426-40B6A28D0EDE}" srcOrd="2" destOrd="0" parTransId="{FB5D0228-324B-4872-AC4E-72E1503ABAF3}" sibTransId="{431C8236-00C8-4E56-B896-92A5FF859FC8}"/>
    <dgm:cxn modelId="{1668C479-618A-40DA-8105-F331062AFDA8}" srcId="{AA42FE19-6373-4EE0-B257-D14F1C6FE730}" destId="{230AF03C-60EA-44C0-98BB-8F37DB6CF18B}" srcOrd="10" destOrd="0" parTransId="{937F0DBC-D51E-428B-8B12-1486022DB43D}" sibTransId="{5EFDFD92-F294-4A0E-96ED-30E632942FA1}"/>
    <dgm:cxn modelId="{419EDC85-DD09-48AF-A563-EF082A18128A}" type="presOf" srcId="{B99AC235-856C-4A69-A0B8-B05CA26E7FB2}" destId="{F0DDA5B7-4646-4AD7-99EE-64810C8337F1}" srcOrd="0" destOrd="0" presId="urn:microsoft.com/office/officeart/2005/8/layout/default"/>
    <dgm:cxn modelId="{5825538C-B530-4A63-A972-A89277C03E03}" srcId="{AA42FE19-6373-4EE0-B257-D14F1C6FE730}" destId="{B9A7796C-A7D3-4420-906B-B239C6764838}" srcOrd="1" destOrd="0" parTransId="{49CDDFA8-589F-4386-B448-EA2F59338179}" sibTransId="{76673AEA-FA45-428D-9EFC-0634D7E45E4D}"/>
    <dgm:cxn modelId="{BE1E749A-19DA-4783-B3E7-89E47754E056}" srcId="{AA42FE19-6373-4EE0-B257-D14F1C6FE730}" destId="{D53B5717-305E-4851-9A9C-116BBC65569C}" srcOrd="11" destOrd="0" parTransId="{D259076F-82FC-4A39-8E57-BBBB9A4CC281}" sibTransId="{C98ECA23-BFC4-4209-B936-B8FE6B22ABDD}"/>
    <dgm:cxn modelId="{4A8705B8-DC68-4F23-9680-0CC2C1F7BBBC}" srcId="{AA42FE19-6373-4EE0-B257-D14F1C6FE730}" destId="{008A9E20-2319-4C10-91C6-C4F47A997CA5}" srcOrd="7" destOrd="0" parTransId="{5AC649D6-F42E-458C-A03E-3DC8E1094357}" sibTransId="{0080F78E-286B-4396-BB33-686ABF5D9827}"/>
    <dgm:cxn modelId="{3E9BBFB9-36D2-4139-80A8-E5CD48C3CB7B}" srcId="{AA42FE19-6373-4EE0-B257-D14F1C6FE730}" destId="{B99AC235-856C-4A69-A0B8-B05CA26E7FB2}" srcOrd="12" destOrd="0" parTransId="{F5AEF4DF-0B20-440E-8DF2-7C3E6E4B777C}" sibTransId="{FD3C8D99-366F-44D9-AB2C-C7D520FB0C5F}"/>
    <dgm:cxn modelId="{E79F59C0-4593-4EA5-BF8D-25739A1537C6}" type="presOf" srcId="{C9815585-743D-4958-9D65-C4A799B703DE}" destId="{876EEEF2-3ABD-4E7A-B486-5DA0FD718FE1}" srcOrd="0" destOrd="0" presId="urn:microsoft.com/office/officeart/2005/8/layout/default"/>
    <dgm:cxn modelId="{6B6746C4-6507-49E4-B0E3-63D0C3F1F4AB}" type="presOf" srcId="{13D50F16-D8B0-4241-A6B3-1BEC1554589B}" destId="{CB86BAAB-83E6-4E87-ABE1-335B8BDDC381}" srcOrd="0" destOrd="0" presId="urn:microsoft.com/office/officeart/2005/8/layout/default"/>
    <dgm:cxn modelId="{ED0EAEEE-8AD7-45C4-9C35-27FF17FE72D5}" type="presOf" srcId="{230AF03C-60EA-44C0-98BB-8F37DB6CF18B}" destId="{800A3CBF-4E88-48DD-BA3D-44C5C9AC12D6}" srcOrd="0" destOrd="0" presId="urn:microsoft.com/office/officeart/2005/8/layout/default"/>
    <dgm:cxn modelId="{3F1842EF-75BD-407E-8D6E-817F9CD87021}" type="presOf" srcId="{D53B5717-305E-4851-9A9C-116BBC65569C}" destId="{F1A43E71-714D-4E3A-9E59-7F12D9F4038C}" srcOrd="0" destOrd="0" presId="urn:microsoft.com/office/officeart/2005/8/layout/default"/>
    <dgm:cxn modelId="{171717F3-2ED4-4008-ADC8-513EAF927474}" srcId="{AA42FE19-6373-4EE0-B257-D14F1C6FE730}" destId="{8F53202A-CB9D-4A57-9EAF-2C7F6A5559C7}" srcOrd="9" destOrd="0" parTransId="{C7EFF5CA-05C4-4773-8A61-D3DD410B13CA}" sibTransId="{39A2840C-4609-4024-80C8-B160060987A6}"/>
    <dgm:cxn modelId="{8458DFBE-FB12-4142-8C57-EDA8686AA7DD}" type="presParOf" srcId="{E2DCE65B-C7D6-4CE5-B7DF-8B5EA41C0399}" destId="{F9BFBA58-1051-41D4-8443-55C0495AAAC2}" srcOrd="0" destOrd="0" presId="urn:microsoft.com/office/officeart/2005/8/layout/default"/>
    <dgm:cxn modelId="{12109E36-686C-422B-A978-B060E716B131}" type="presParOf" srcId="{E2DCE65B-C7D6-4CE5-B7DF-8B5EA41C0399}" destId="{A77F4B5B-C957-4D2F-AB09-CFFB9D6078A8}" srcOrd="1" destOrd="0" presId="urn:microsoft.com/office/officeart/2005/8/layout/default"/>
    <dgm:cxn modelId="{ADDA3C33-9B09-4A96-94BD-5C8486E2A475}" type="presParOf" srcId="{E2DCE65B-C7D6-4CE5-B7DF-8B5EA41C0399}" destId="{667F8AF4-119F-4249-9B25-BF28CF80A206}" srcOrd="2" destOrd="0" presId="urn:microsoft.com/office/officeart/2005/8/layout/default"/>
    <dgm:cxn modelId="{3B3B0D19-6377-4E36-8778-6EFFB0B1DCED}" type="presParOf" srcId="{E2DCE65B-C7D6-4CE5-B7DF-8B5EA41C0399}" destId="{1049C41D-CAF4-49E2-A14A-0CD9C0C39337}" srcOrd="3" destOrd="0" presId="urn:microsoft.com/office/officeart/2005/8/layout/default"/>
    <dgm:cxn modelId="{B266368E-6F66-462E-BF00-5FA09C2260C5}" type="presParOf" srcId="{E2DCE65B-C7D6-4CE5-B7DF-8B5EA41C0399}" destId="{CAC0AEE0-996B-44C4-8218-497204C4D8FA}" srcOrd="4" destOrd="0" presId="urn:microsoft.com/office/officeart/2005/8/layout/default"/>
    <dgm:cxn modelId="{47C320EE-13BA-405F-A19A-A778D9E92932}" type="presParOf" srcId="{E2DCE65B-C7D6-4CE5-B7DF-8B5EA41C0399}" destId="{44F9F512-623E-48AE-88A5-109EDED3EC1E}" srcOrd="5" destOrd="0" presId="urn:microsoft.com/office/officeart/2005/8/layout/default"/>
    <dgm:cxn modelId="{6E968936-C28C-4FB7-B651-75D450134F8B}" type="presParOf" srcId="{E2DCE65B-C7D6-4CE5-B7DF-8B5EA41C0399}" destId="{876EEEF2-3ABD-4E7A-B486-5DA0FD718FE1}" srcOrd="6" destOrd="0" presId="urn:microsoft.com/office/officeart/2005/8/layout/default"/>
    <dgm:cxn modelId="{9B226522-04CC-4F6A-A4DE-EF7DF39BB1A1}" type="presParOf" srcId="{E2DCE65B-C7D6-4CE5-B7DF-8B5EA41C0399}" destId="{699CCD83-AC51-41B2-9303-34E10BEC52B8}" srcOrd="7" destOrd="0" presId="urn:microsoft.com/office/officeart/2005/8/layout/default"/>
    <dgm:cxn modelId="{FCD35D1D-88B5-48BB-BC8F-52CC06DA9225}" type="presParOf" srcId="{E2DCE65B-C7D6-4CE5-B7DF-8B5EA41C0399}" destId="{BBF10FA2-99F9-444E-BFF9-432E4FF6669A}" srcOrd="8" destOrd="0" presId="urn:microsoft.com/office/officeart/2005/8/layout/default"/>
    <dgm:cxn modelId="{ED2C5EF2-A0DB-41D9-9A27-A48B0AEF3B1A}" type="presParOf" srcId="{E2DCE65B-C7D6-4CE5-B7DF-8B5EA41C0399}" destId="{F3459C14-4906-4E54-A130-B47773559E17}" srcOrd="9" destOrd="0" presId="urn:microsoft.com/office/officeart/2005/8/layout/default"/>
    <dgm:cxn modelId="{53BA8361-83FB-4349-89CA-C2B202A3E31A}" type="presParOf" srcId="{E2DCE65B-C7D6-4CE5-B7DF-8B5EA41C0399}" destId="{546246AA-DEB3-4B67-9311-F8D684D9E675}" srcOrd="10" destOrd="0" presId="urn:microsoft.com/office/officeart/2005/8/layout/default"/>
    <dgm:cxn modelId="{E844B46F-D37D-4CFD-A3B8-A08276C36215}" type="presParOf" srcId="{E2DCE65B-C7D6-4CE5-B7DF-8B5EA41C0399}" destId="{CF281C49-52F9-48E9-ADD3-BF337FE57D51}" srcOrd="11" destOrd="0" presId="urn:microsoft.com/office/officeart/2005/8/layout/default"/>
    <dgm:cxn modelId="{099F3A34-50B1-4EC8-AECC-484FBB65EF22}" type="presParOf" srcId="{E2DCE65B-C7D6-4CE5-B7DF-8B5EA41C0399}" destId="{CB86BAAB-83E6-4E87-ABE1-335B8BDDC381}" srcOrd="12" destOrd="0" presId="urn:microsoft.com/office/officeart/2005/8/layout/default"/>
    <dgm:cxn modelId="{5466A7C8-5338-4E8F-A140-0D692A177869}" type="presParOf" srcId="{E2DCE65B-C7D6-4CE5-B7DF-8B5EA41C0399}" destId="{186A78C1-DCA8-4225-A2B1-C98548E238B9}" srcOrd="13" destOrd="0" presId="urn:microsoft.com/office/officeart/2005/8/layout/default"/>
    <dgm:cxn modelId="{67601F1F-A29C-46FC-93D9-C3E30BB50D9C}" type="presParOf" srcId="{E2DCE65B-C7D6-4CE5-B7DF-8B5EA41C0399}" destId="{EDA35980-5431-4F6F-A2D3-B9D1946F4D23}" srcOrd="14" destOrd="0" presId="urn:microsoft.com/office/officeart/2005/8/layout/default"/>
    <dgm:cxn modelId="{F72B4258-EF1A-4D38-BC8E-71495554FD00}" type="presParOf" srcId="{E2DCE65B-C7D6-4CE5-B7DF-8B5EA41C0399}" destId="{CB281955-866B-454D-8DD5-C724CEBACC37}" srcOrd="15" destOrd="0" presId="urn:microsoft.com/office/officeart/2005/8/layout/default"/>
    <dgm:cxn modelId="{0ED12485-D93F-4757-A3B0-DA6F5D12B1A3}" type="presParOf" srcId="{E2DCE65B-C7D6-4CE5-B7DF-8B5EA41C0399}" destId="{11A37230-5D53-4425-A4A0-858C02958EF5}" srcOrd="16" destOrd="0" presId="urn:microsoft.com/office/officeart/2005/8/layout/default"/>
    <dgm:cxn modelId="{A4366D5A-8E20-48A5-AE67-62D323CCC32F}" type="presParOf" srcId="{E2DCE65B-C7D6-4CE5-B7DF-8B5EA41C0399}" destId="{026145B0-CD48-4ECE-A49B-5EB08BC7E6D5}" srcOrd="17" destOrd="0" presId="urn:microsoft.com/office/officeart/2005/8/layout/default"/>
    <dgm:cxn modelId="{4DE4EA2E-9AB4-46D6-AAEB-F8E1F88F7335}" type="presParOf" srcId="{E2DCE65B-C7D6-4CE5-B7DF-8B5EA41C0399}" destId="{0CBE1345-6C06-4824-9196-D99473A28AA8}" srcOrd="18" destOrd="0" presId="urn:microsoft.com/office/officeart/2005/8/layout/default"/>
    <dgm:cxn modelId="{994AE916-98DE-4CCE-B04F-A37A47D222A8}" type="presParOf" srcId="{E2DCE65B-C7D6-4CE5-B7DF-8B5EA41C0399}" destId="{01DD0E35-A2E3-433D-A07A-7EE19B6A2167}" srcOrd="19" destOrd="0" presId="urn:microsoft.com/office/officeart/2005/8/layout/default"/>
    <dgm:cxn modelId="{4A96D357-EFBC-4CB0-993B-2AEFC8943DA1}" type="presParOf" srcId="{E2DCE65B-C7D6-4CE5-B7DF-8B5EA41C0399}" destId="{800A3CBF-4E88-48DD-BA3D-44C5C9AC12D6}" srcOrd="20" destOrd="0" presId="urn:microsoft.com/office/officeart/2005/8/layout/default"/>
    <dgm:cxn modelId="{20FA733C-1949-46D8-9C77-E5340D6CC6F7}" type="presParOf" srcId="{E2DCE65B-C7D6-4CE5-B7DF-8B5EA41C0399}" destId="{663C307D-5D41-4F3D-8135-27E1785F4E1C}" srcOrd="21" destOrd="0" presId="urn:microsoft.com/office/officeart/2005/8/layout/default"/>
    <dgm:cxn modelId="{FD9446E3-7E00-40A2-828D-972285CA4E7A}" type="presParOf" srcId="{E2DCE65B-C7D6-4CE5-B7DF-8B5EA41C0399}" destId="{F1A43E71-714D-4E3A-9E59-7F12D9F4038C}" srcOrd="22" destOrd="0" presId="urn:microsoft.com/office/officeart/2005/8/layout/default"/>
    <dgm:cxn modelId="{40AFDCC5-BDE4-4D2E-8A5F-0DAF8357CA31}" type="presParOf" srcId="{E2DCE65B-C7D6-4CE5-B7DF-8B5EA41C0399}" destId="{F5DF9BCA-9C1D-428F-B42D-C86EDEBEE79B}" srcOrd="23" destOrd="0" presId="urn:microsoft.com/office/officeart/2005/8/layout/default"/>
    <dgm:cxn modelId="{0C952E14-6BEE-4C16-B38D-E137CC07AD8F}" type="presParOf" srcId="{E2DCE65B-C7D6-4CE5-B7DF-8B5EA41C0399}" destId="{F0DDA5B7-4646-4AD7-99EE-64810C8337F1}" srcOrd="2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35F26-C803-462B-ACF9-E744D9B834F0}">
      <dsp:nvSpPr>
        <dsp:cNvPr id="0" name=""/>
        <dsp:cNvSpPr/>
      </dsp:nvSpPr>
      <dsp:spPr>
        <a:xfrm>
          <a:off x="0" y="693"/>
          <a:ext cx="5811128"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19D1AB-D5D8-40DE-B7F0-21BD75C7FF56}">
      <dsp:nvSpPr>
        <dsp:cNvPr id="0" name=""/>
        <dsp:cNvSpPr/>
      </dsp:nvSpPr>
      <dsp:spPr>
        <a:xfrm>
          <a:off x="0" y="693"/>
          <a:ext cx="5811128" cy="1135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Announcements (Poll everywhere, textbook, </a:t>
          </a:r>
          <a:r>
            <a:rPr lang="en-US" sz="2400" kern="1200" dirty="0" err="1"/>
            <a:t>usb</a:t>
          </a:r>
          <a:r>
            <a:rPr lang="en-US" sz="2400" kern="1200" dirty="0"/>
            <a:t> drive, sign-in sheet – have you built PC)</a:t>
          </a:r>
        </a:p>
      </dsp:txBody>
      <dsp:txXfrm>
        <a:off x="0" y="693"/>
        <a:ext cx="5811128" cy="1135366"/>
      </dsp:txXfrm>
    </dsp:sp>
    <dsp:sp modelId="{0A82E870-8918-411D-A5E2-18651EBCBFA6}">
      <dsp:nvSpPr>
        <dsp:cNvPr id="0" name=""/>
        <dsp:cNvSpPr/>
      </dsp:nvSpPr>
      <dsp:spPr>
        <a:xfrm>
          <a:off x="0" y="1136059"/>
          <a:ext cx="5811128" cy="0"/>
        </a:xfrm>
        <a:prstGeom prst="line">
          <a:avLst/>
        </a:prstGeom>
        <a:solidFill>
          <a:schemeClr val="accent2">
            <a:hueOff val="-363841"/>
            <a:satOff val="-20982"/>
            <a:lumOff val="2157"/>
            <a:alphaOff val="0"/>
          </a:schemeClr>
        </a:solidFill>
        <a:ln w="12700" cap="flat" cmpd="sng" algn="ctr">
          <a:solidFill>
            <a:schemeClr val="accent2">
              <a:hueOff val="-363841"/>
              <a:satOff val="-20982"/>
              <a:lumOff val="215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3EFF7C-3DB9-489C-82CB-2DA375A2B185}">
      <dsp:nvSpPr>
        <dsp:cNvPr id="0" name=""/>
        <dsp:cNvSpPr/>
      </dsp:nvSpPr>
      <dsp:spPr>
        <a:xfrm>
          <a:off x="0" y="1136059"/>
          <a:ext cx="5811128" cy="1135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Discussion on Canvas (Deadline Thursday 8/31)</a:t>
          </a:r>
        </a:p>
      </dsp:txBody>
      <dsp:txXfrm>
        <a:off x="0" y="1136059"/>
        <a:ext cx="5811128" cy="1135366"/>
      </dsp:txXfrm>
    </dsp:sp>
    <dsp:sp modelId="{489EDDEE-6B6F-4212-AF5B-EAF95C1DAEED}">
      <dsp:nvSpPr>
        <dsp:cNvPr id="0" name=""/>
        <dsp:cNvSpPr/>
      </dsp:nvSpPr>
      <dsp:spPr>
        <a:xfrm>
          <a:off x="0" y="2271426"/>
          <a:ext cx="5811128" cy="0"/>
        </a:xfrm>
        <a:prstGeom prst="line">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1C38F0-611B-40FE-B72F-5D86FDED4A69}">
      <dsp:nvSpPr>
        <dsp:cNvPr id="0" name=""/>
        <dsp:cNvSpPr/>
      </dsp:nvSpPr>
      <dsp:spPr>
        <a:xfrm>
          <a:off x="0" y="2271426"/>
          <a:ext cx="5811128" cy="1135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IT 101 – Breadth of Knowledge</a:t>
          </a:r>
        </a:p>
      </dsp:txBody>
      <dsp:txXfrm>
        <a:off x="0" y="2271426"/>
        <a:ext cx="5811128" cy="1135366"/>
      </dsp:txXfrm>
    </dsp:sp>
    <dsp:sp modelId="{E7C04B5E-7AFA-4D0A-9113-C456D10CFEEB}">
      <dsp:nvSpPr>
        <dsp:cNvPr id="0" name=""/>
        <dsp:cNvSpPr/>
      </dsp:nvSpPr>
      <dsp:spPr>
        <a:xfrm>
          <a:off x="0" y="3406792"/>
          <a:ext cx="5811128" cy="0"/>
        </a:xfrm>
        <a:prstGeom prst="line">
          <a:avLst/>
        </a:prstGeom>
        <a:solidFill>
          <a:schemeClr val="accent2">
            <a:hueOff val="-1091522"/>
            <a:satOff val="-62946"/>
            <a:lumOff val="6471"/>
            <a:alphaOff val="0"/>
          </a:schemeClr>
        </a:solidFill>
        <a:ln w="12700" cap="flat" cmpd="sng" algn="ctr">
          <a:solidFill>
            <a:schemeClr val="accent2">
              <a:hueOff val="-1091522"/>
              <a:satOff val="-62946"/>
              <a:lumOff val="647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408E8-B8D1-45DD-A5E4-5DD49975014F}">
      <dsp:nvSpPr>
        <dsp:cNvPr id="0" name=""/>
        <dsp:cNvSpPr/>
      </dsp:nvSpPr>
      <dsp:spPr>
        <a:xfrm>
          <a:off x="0" y="3406792"/>
          <a:ext cx="5811128" cy="1135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Careers in IT</a:t>
          </a:r>
        </a:p>
      </dsp:txBody>
      <dsp:txXfrm>
        <a:off x="0" y="3406792"/>
        <a:ext cx="5811128" cy="1135366"/>
      </dsp:txXfrm>
    </dsp:sp>
    <dsp:sp modelId="{F5FA34B9-1A6D-4FC5-A008-D85319F453E9}">
      <dsp:nvSpPr>
        <dsp:cNvPr id="0" name=""/>
        <dsp:cNvSpPr/>
      </dsp:nvSpPr>
      <dsp:spPr>
        <a:xfrm>
          <a:off x="0" y="4542159"/>
          <a:ext cx="5811128"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0AA4B1-D8C5-4AB4-BA66-D0CD258ECCF0}">
      <dsp:nvSpPr>
        <dsp:cNvPr id="0" name=""/>
        <dsp:cNvSpPr/>
      </dsp:nvSpPr>
      <dsp:spPr>
        <a:xfrm>
          <a:off x="0" y="4542159"/>
          <a:ext cx="5811128" cy="1135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Learning about LINUX – “10 Minutes in Linux” </a:t>
          </a:r>
        </a:p>
      </dsp:txBody>
      <dsp:txXfrm>
        <a:off x="0" y="4542159"/>
        <a:ext cx="5811128" cy="11353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57FEF7-2C6E-4878-A6D3-463CDBB50C53}">
      <dsp:nvSpPr>
        <dsp:cNvPr id="0" name=""/>
        <dsp:cNvSpPr/>
      </dsp:nvSpPr>
      <dsp:spPr>
        <a:xfrm>
          <a:off x="0" y="551759"/>
          <a:ext cx="5811128" cy="856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511B29-5256-4E14-BA35-34DD6BE671B9}">
      <dsp:nvSpPr>
        <dsp:cNvPr id="0" name=""/>
        <dsp:cNvSpPr/>
      </dsp:nvSpPr>
      <dsp:spPr>
        <a:xfrm>
          <a:off x="290556" y="49919"/>
          <a:ext cx="4067789" cy="100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753" tIns="0" rIns="153753" bIns="0" numCol="1" spcCol="1270" anchor="ctr" anchorCtr="0">
          <a:noAutofit/>
        </a:bodyPr>
        <a:lstStyle/>
        <a:p>
          <a:pPr marL="0" lvl="0" indent="0" algn="l" defTabSz="1511300">
            <a:lnSpc>
              <a:spcPct val="90000"/>
            </a:lnSpc>
            <a:spcBef>
              <a:spcPct val="0"/>
            </a:spcBef>
            <a:spcAft>
              <a:spcPct val="35000"/>
            </a:spcAft>
            <a:buNone/>
          </a:pPr>
          <a:r>
            <a:rPr lang="en-US" sz="3400" i="1" kern="1200"/>
            <a:t>IT:  umbrella term</a:t>
          </a:r>
          <a:endParaRPr lang="en-US" sz="3400" kern="1200"/>
        </a:p>
      </dsp:txBody>
      <dsp:txXfrm>
        <a:off x="339552" y="98915"/>
        <a:ext cx="3969797" cy="905688"/>
      </dsp:txXfrm>
    </dsp:sp>
    <dsp:sp modelId="{7158F3CE-C234-487B-A2E2-681FB0589BB8}">
      <dsp:nvSpPr>
        <dsp:cNvPr id="0" name=""/>
        <dsp:cNvSpPr/>
      </dsp:nvSpPr>
      <dsp:spPr>
        <a:xfrm>
          <a:off x="0" y="2093999"/>
          <a:ext cx="5811128" cy="3534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1008" tIns="708152" rIns="451008" bIns="241808" numCol="1" spcCol="1270" anchor="t" anchorCtr="0">
          <a:noAutofit/>
        </a:bodyPr>
        <a:lstStyle/>
        <a:p>
          <a:pPr marL="285750" lvl="1" indent="-285750" algn="l" defTabSz="1511300">
            <a:lnSpc>
              <a:spcPct val="90000"/>
            </a:lnSpc>
            <a:spcBef>
              <a:spcPct val="0"/>
            </a:spcBef>
            <a:spcAft>
              <a:spcPct val="15000"/>
            </a:spcAft>
            <a:buChar char="•"/>
          </a:pPr>
          <a:r>
            <a:rPr lang="en-US" sz="3400" i="1" kern="1200"/>
            <a:t>1: Any Career That Uses Computer Systems</a:t>
          </a:r>
          <a:endParaRPr lang="en-US" sz="3400" kern="1200"/>
        </a:p>
        <a:p>
          <a:pPr marL="285750" lvl="1" indent="-285750" algn="l" defTabSz="1511300">
            <a:lnSpc>
              <a:spcPct val="90000"/>
            </a:lnSpc>
            <a:spcBef>
              <a:spcPct val="0"/>
            </a:spcBef>
            <a:spcAft>
              <a:spcPct val="15000"/>
            </a:spcAft>
            <a:buChar char="•"/>
          </a:pPr>
          <a:r>
            <a:rPr lang="en-US" sz="3400" i="1" kern="1200"/>
            <a:t>2: Computer Systems</a:t>
          </a:r>
          <a:endParaRPr lang="en-US" sz="3400" kern="1200"/>
        </a:p>
        <a:p>
          <a:pPr marL="285750" lvl="1" indent="-285750" algn="l" defTabSz="1511300">
            <a:lnSpc>
              <a:spcPct val="90000"/>
            </a:lnSpc>
            <a:spcBef>
              <a:spcPct val="0"/>
            </a:spcBef>
            <a:spcAft>
              <a:spcPct val="15000"/>
            </a:spcAft>
            <a:buChar char="•"/>
          </a:pPr>
          <a:r>
            <a:rPr lang="en-US" sz="3400" i="1" kern="1200"/>
            <a:t>3: Staff that Maintains Computer Systems</a:t>
          </a:r>
          <a:endParaRPr lang="en-US" sz="3400" kern="1200"/>
        </a:p>
      </dsp:txBody>
      <dsp:txXfrm>
        <a:off x="0" y="2093999"/>
        <a:ext cx="5811128" cy="3534300"/>
      </dsp:txXfrm>
    </dsp:sp>
    <dsp:sp modelId="{D941CBDB-2B69-4FF6-9C04-0051F115AB35}">
      <dsp:nvSpPr>
        <dsp:cNvPr id="0" name=""/>
        <dsp:cNvSpPr/>
      </dsp:nvSpPr>
      <dsp:spPr>
        <a:xfrm>
          <a:off x="290556" y="1592159"/>
          <a:ext cx="4067789" cy="100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753" tIns="0" rIns="153753" bIns="0" numCol="1" spcCol="1270" anchor="ctr" anchorCtr="0">
          <a:noAutofit/>
        </a:bodyPr>
        <a:lstStyle/>
        <a:p>
          <a:pPr marL="0" lvl="0" indent="0" algn="l" defTabSz="1511300">
            <a:lnSpc>
              <a:spcPct val="90000"/>
            </a:lnSpc>
            <a:spcBef>
              <a:spcPct val="0"/>
            </a:spcBef>
            <a:spcAft>
              <a:spcPct val="35000"/>
            </a:spcAft>
            <a:buNone/>
          </a:pPr>
          <a:r>
            <a:rPr lang="en-US" sz="3400" i="1" kern="1200"/>
            <a:t>Three definitions</a:t>
          </a:r>
          <a:endParaRPr lang="en-US" sz="3400" kern="1200"/>
        </a:p>
      </dsp:txBody>
      <dsp:txXfrm>
        <a:off x="339552" y="1641155"/>
        <a:ext cx="3969797" cy="9056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BFBA58-1051-41D4-8443-55C0495AAAC2}">
      <dsp:nvSpPr>
        <dsp:cNvPr id="0" name=""/>
        <dsp:cNvSpPr/>
      </dsp:nvSpPr>
      <dsp:spPr>
        <a:xfrm>
          <a:off x="3594" y="229666"/>
          <a:ext cx="1946002" cy="11676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Computer Security Specialist</a:t>
          </a:r>
        </a:p>
      </dsp:txBody>
      <dsp:txXfrm>
        <a:off x="3594" y="229666"/>
        <a:ext cx="1946002" cy="1167601"/>
      </dsp:txXfrm>
    </dsp:sp>
    <dsp:sp modelId="{667F8AF4-119F-4249-9B25-BF28CF80A206}">
      <dsp:nvSpPr>
        <dsp:cNvPr id="0" name=""/>
        <dsp:cNvSpPr/>
      </dsp:nvSpPr>
      <dsp:spPr>
        <a:xfrm>
          <a:off x="2144196" y="229666"/>
          <a:ext cx="1946002" cy="11676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Database Administrator </a:t>
          </a:r>
        </a:p>
      </dsp:txBody>
      <dsp:txXfrm>
        <a:off x="2144196" y="229666"/>
        <a:ext cx="1946002" cy="1167601"/>
      </dsp:txXfrm>
    </dsp:sp>
    <dsp:sp modelId="{CAC0AEE0-996B-44C4-8218-497204C4D8FA}">
      <dsp:nvSpPr>
        <dsp:cNvPr id="0" name=""/>
        <dsp:cNvSpPr/>
      </dsp:nvSpPr>
      <dsp:spPr>
        <a:xfrm>
          <a:off x="4284798" y="229666"/>
          <a:ext cx="1946002" cy="11676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Network Engineer/ Administrator</a:t>
          </a:r>
        </a:p>
      </dsp:txBody>
      <dsp:txXfrm>
        <a:off x="4284798" y="229666"/>
        <a:ext cx="1946002" cy="1167601"/>
      </dsp:txXfrm>
    </dsp:sp>
    <dsp:sp modelId="{876EEEF2-3ABD-4E7A-B486-5DA0FD718FE1}">
      <dsp:nvSpPr>
        <dsp:cNvPr id="0" name=""/>
        <dsp:cNvSpPr/>
      </dsp:nvSpPr>
      <dsp:spPr>
        <a:xfrm>
          <a:off x="6425401" y="229666"/>
          <a:ext cx="1946002" cy="116760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System Administrator</a:t>
          </a:r>
        </a:p>
      </dsp:txBody>
      <dsp:txXfrm>
        <a:off x="6425401" y="229666"/>
        <a:ext cx="1946002" cy="1167601"/>
      </dsp:txXfrm>
    </dsp:sp>
    <dsp:sp modelId="{BBF10FA2-99F9-444E-BFF9-432E4FF6669A}">
      <dsp:nvSpPr>
        <dsp:cNvPr id="0" name=""/>
        <dsp:cNvSpPr/>
      </dsp:nvSpPr>
      <dsp:spPr>
        <a:xfrm>
          <a:off x="8566003" y="229666"/>
          <a:ext cx="1946002" cy="116760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Wed Administrator</a:t>
          </a:r>
        </a:p>
      </dsp:txBody>
      <dsp:txXfrm>
        <a:off x="8566003" y="229666"/>
        <a:ext cx="1946002" cy="1167601"/>
      </dsp:txXfrm>
    </dsp:sp>
    <dsp:sp modelId="{546246AA-DEB3-4B67-9311-F8D684D9E675}">
      <dsp:nvSpPr>
        <dsp:cNvPr id="0" name=""/>
        <dsp:cNvSpPr/>
      </dsp:nvSpPr>
      <dsp:spPr>
        <a:xfrm>
          <a:off x="3594" y="1591868"/>
          <a:ext cx="1946002" cy="11676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Software Developer/ Engineer</a:t>
          </a:r>
        </a:p>
      </dsp:txBody>
      <dsp:txXfrm>
        <a:off x="3594" y="1591868"/>
        <a:ext cx="1946002" cy="1167601"/>
      </dsp:txXfrm>
    </dsp:sp>
    <dsp:sp modelId="{CB86BAAB-83E6-4E87-ABE1-335B8BDDC381}">
      <dsp:nvSpPr>
        <dsp:cNvPr id="0" name=""/>
        <dsp:cNvSpPr/>
      </dsp:nvSpPr>
      <dsp:spPr>
        <a:xfrm>
          <a:off x="2144196" y="1591868"/>
          <a:ext cx="1946002" cy="11676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Web Developer</a:t>
          </a:r>
        </a:p>
      </dsp:txBody>
      <dsp:txXfrm>
        <a:off x="2144196" y="1591868"/>
        <a:ext cx="1946002" cy="1167601"/>
      </dsp:txXfrm>
    </dsp:sp>
    <dsp:sp modelId="{EDA35980-5431-4F6F-A2D3-B9D1946F4D23}">
      <dsp:nvSpPr>
        <dsp:cNvPr id="0" name=""/>
        <dsp:cNvSpPr/>
      </dsp:nvSpPr>
      <dsp:spPr>
        <a:xfrm>
          <a:off x="4284798" y="1591868"/>
          <a:ext cx="1946002" cy="11676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Cybersecurity Analyst</a:t>
          </a:r>
        </a:p>
      </dsp:txBody>
      <dsp:txXfrm>
        <a:off x="4284798" y="1591868"/>
        <a:ext cx="1946002" cy="1167601"/>
      </dsp:txXfrm>
    </dsp:sp>
    <dsp:sp modelId="{11A37230-5D53-4425-A4A0-858C02958EF5}">
      <dsp:nvSpPr>
        <dsp:cNvPr id="0" name=""/>
        <dsp:cNvSpPr/>
      </dsp:nvSpPr>
      <dsp:spPr>
        <a:xfrm>
          <a:off x="6425401" y="1591868"/>
          <a:ext cx="1946002" cy="116760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Cloud Architect</a:t>
          </a:r>
        </a:p>
      </dsp:txBody>
      <dsp:txXfrm>
        <a:off x="6425401" y="1591868"/>
        <a:ext cx="1946002" cy="1167601"/>
      </dsp:txXfrm>
    </dsp:sp>
    <dsp:sp modelId="{0CBE1345-6C06-4824-9196-D99473A28AA8}">
      <dsp:nvSpPr>
        <dsp:cNvPr id="0" name=""/>
        <dsp:cNvSpPr/>
      </dsp:nvSpPr>
      <dsp:spPr>
        <a:xfrm>
          <a:off x="8566003" y="1591868"/>
          <a:ext cx="1946002" cy="116760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Business Analyst</a:t>
          </a:r>
        </a:p>
      </dsp:txBody>
      <dsp:txXfrm>
        <a:off x="8566003" y="1591868"/>
        <a:ext cx="1946002" cy="1167601"/>
      </dsp:txXfrm>
    </dsp:sp>
    <dsp:sp modelId="{800A3CBF-4E88-48DD-BA3D-44C5C9AC12D6}">
      <dsp:nvSpPr>
        <dsp:cNvPr id="0" name=""/>
        <dsp:cNvSpPr/>
      </dsp:nvSpPr>
      <dsp:spPr>
        <a:xfrm>
          <a:off x="2144196" y="2954069"/>
          <a:ext cx="1946002" cy="11676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Enterprise Architect</a:t>
          </a:r>
        </a:p>
      </dsp:txBody>
      <dsp:txXfrm>
        <a:off x="2144196" y="2954069"/>
        <a:ext cx="1946002" cy="1167601"/>
      </dsp:txXfrm>
    </dsp:sp>
    <dsp:sp modelId="{F1A43E71-714D-4E3A-9E59-7F12D9F4038C}">
      <dsp:nvSpPr>
        <dsp:cNvPr id="0" name=""/>
        <dsp:cNvSpPr/>
      </dsp:nvSpPr>
      <dsp:spPr>
        <a:xfrm>
          <a:off x="4284798" y="2954069"/>
          <a:ext cx="1946002" cy="11676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IT Project Manager</a:t>
          </a:r>
        </a:p>
      </dsp:txBody>
      <dsp:txXfrm>
        <a:off x="4284798" y="2954069"/>
        <a:ext cx="1946002" cy="1167601"/>
      </dsp:txXfrm>
    </dsp:sp>
    <dsp:sp modelId="{F0DDA5B7-4646-4AD7-99EE-64810C8337F1}">
      <dsp:nvSpPr>
        <dsp:cNvPr id="0" name=""/>
        <dsp:cNvSpPr/>
      </dsp:nvSpPr>
      <dsp:spPr>
        <a:xfrm>
          <a:off x="6425401" y="2954069"/>
          <a:ext cx="1946002" cy="11676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IT Support Specialist</a:t>
          </a:r>
        </a:p>
      </dsp:txBody>
      <dsp:txXfrm>
        <a:off x="6425401" y="2954069"/>
        <a:ext cx="1946002" cy="1167601"/>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160668-8F4E-40B9-9B8B-B79626C7DE68}" type="datetimeFigureOut">
              <a:rPr lang="en-US" smtClean="0"/>
              <a:t>8/28/2023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85DD07-E208-4152-9DAF-57308198EA4B}" type="slidenum">
              <a:rPr lang="en-US" smtClean="0"/>
              <a:t>‹#›</a:t>
            </a:fld>
            <a:endParaRPr lang="en-US"/>
          </a:p>
        </p:txBody>
      </p:sp>
    </p:spTree>
    <p:extLst>
      <p:ext uri="{BB962C8B-B14F-4D97-AF65-F5344CB8AC3E}">
        <p14:creationId xmlns:p14="http://schemas.microsoft.com/office/powerpoint/2010/main" val="3215663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85DD07-E208-4152-9DAF-57308198EA4B}" type="slidenum">
              <a:rPr lang="en-US" smtClean="0"/>
              <a:t>3</a:t>
            </a:fld>
            <a:endParaRPr lang="en-US"/>
          </a:p>
        </p:txBody>
      </p:sp>
    </p:spTree>
    <p:extLst>
      <p:ext uri="{BB962C8B-B14F-4D97-AF65-F5344CB8AC3E}">
        <p14:creationId xmlns:p14="http://schemas.microsoft.com/office/powerpoint/2010/main" val="2552715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27764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of you mentioned wanting to work in Security.</a:t>
            </a:r>
          </a:p>
          <a:p>
            <a:r>
              <a:rPr lang="en-US" dirty="0"/>
              <a:t>   what does that mean to you?</a:t>
            </a:r>
          </a:p>
          <a:p>
            <a:r>
              <a:rPr lang="en-US" dirty="0"/>
              <a:t>   what skills do you think you need to possess?</a:t>
            </a:r>
          </a:p>
          <a:p>
            <a:r>
              <a:rPr lang="en-US" dirty="0"/>
              <a:t>What is the difference between a Web Administrator and a Web Developer?</a:t>
            </a:r>
          </a:p>
        </p:txBody>
      </p:sp>
      <p:sp>
        <p:nvSpPr>
          <p:cNvPr id="4" name="Slide Number Placeholder 3"/>
          <p:cNvSpPr>
            <a:spLocks noGrp="1"/>
          </p:cNvSpPr>
          <p:nvPr>
            <p:ph type="sldNum" sz="quarter" idx="5"/>
          </p:nvPr>
        </p:nvSpPr>
        <p:spPr/>
        <p:txBody>
          <a:bodyPr/>
          <a:lstStyle/>
          <a:p>
            <a:fld id="{6385DD07-E208-4152-9DAF-57308198EA4B}" type="slidenum">
              <a:rPr lang="en-US" smtClean="0"/>
              <a:t>4</a:t>
            </a:fld>
            <a:endParaRPr lang="en-US"/>
          </a:p>
        </p:txBody>
      </p:sp>
    </p:spTree>
    <p:extLst>
      <p:ext uri="{BB962C8B-B14F-4D97-AF65-F5344CB8AC3E}">
        <p14:creationId xmlns:p14="http://schemas.microsoft.com/office/powerpoint/2010/main" val="2315783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85DD07-E208-4152-9DAF-57308198EA4B}" type="slidenum">
              <a:rPr lang="en-US" smtClean="0"/>
              <a:t>5</a:t>
            </a:fld>
            <a:endParaRPr lang="en-US"/>
          </a:p>
        </p:txBody>
      </p:sp>
    </p:spTree>
    <p:extLst>
      <p:ext uri="{BB962C8B-B14F-4D97-AF65-F5344CB8AC3E}">
        <p14:creationId xmlns:p14="http://schemas.microsoft.com/office/powerpoint/2010/main" val="1619116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85DD07-E208-4152-9DAF-57308198EA4B}" type="slidenum">
              <a:rPr lang="en-US" smtClean="0"/>
              <a:t>7</a:t>
            </a:fld>
            <a:endParaRPr lang="en-US"/>
          </a:p>
        </p:txBody>
      </p:sp>
    </p:spTree>
    <p:extLst>
      <p:ext uri="{BB962C8B-B14F-4D97-AF65-F5344CB8AC3E}">
        <p14:creationId xmlns:p14="http://schemas.microsoft.com/office/powerpoint/2010/main" val="270976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85DD07-E208-4152-9DAF-57308198EA4B}" type="slidenum">
              <a:rPr lang="en-US" smtClean="0"/>
              <a:t>8</a:t>
            </a:fld>
            <a:endParaRPr lang="en-US"/>
          </a:p>
        </p:txBody>
      </p:sp>
    </p:spTree>
    <p:extLst>
      <p:ext uri="{BB962C8B-B14F-4D97-AF65-F5344CB8AC3E}">
        <p14:creationId xmlns:p14="http://schemas.microsoft.com/office/powerpoint/2010/main" val="2707000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85DD07-E208-4152-9DAF-57308198EA4B}" type="slidenum">
              <a:rPr lang="en-US" smtClean="0"/>
              <a:t>9</a:t>
            </a:fld>
            <a:endParaRPr lang="en-US"/>
          </a:p>
        </p:txBody>
      </p:sp>
    </p:spTree>
    <p:extLst>
      <p:ext uri="{BB962C8B-B14F-4D97-AF65-F5344CB8AC3E}">
        <p14:creationId xmlns:p14="http://schemas.microsoft.com/office/powerpoint/2010/main" val="1060218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85DD07-E208-4152-9DAF-57308198EA4B}" type="slidenum">
              <a:rPr lang="en-US" smtClean="0"/>
              <a:t>11</a:t>
            </a:fld>
            <a:endParaRPr lang="en-US"/>
          </a:p>
        </p:txBody>
      </p:sp>
    </p:spTree>
    <p:extLst>
      <p:ext uri="{BB962C8B-B14F-4D97-AF65-F5344CB8AC3E}">
        <p14:creationId xmlns:p14="http://schemas.microsoft.com/office/powerpoint/2010/main" val="2356625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  Are you tied to only one of these careers for the rest of your life?</a:t>
            </a:r>
          </a:p>
          <a:p>
            <a:r>
              <a:rPr lang="en-US" dirty="0"/>
              <a:t>   NO but the field is constantly changing and continuing education is required</a:t>
            </a:r>
          </a:p>
          <a:p>
            <a:r>
              <a:rPr lang="en-US" dirty="0"/>
              <a:t>If you think you can get BS and then you are set, you will not go far…</a:t>
            </a:r>
          </a:p>
          <a:p>
            <a:r>
              <a:rPr lang="en-US" dirty="0"/>
              <a:t>But learning can often be part of the fun!</a:t>
            </a:r>
          </a:p>
        </p:txBody>
      </p:sp>
      <p:sp>
        <p:nvSpPr>
          <p:cNvPr id="4" name="Slide Number Placeholder 3"/>
          <p:cNvSpPr>
            <a:spLocks noGrp="1"/>
          </p:cNvSpPr>
          <p:nvPr>
            <p:ph type="sldNum" sz="quarter" idx="5"/>
          </p:nvPr>
        </p:nvSpPr>
        <p:spPr/>
        <p:txBody>
          <a:bodyPr/>
          <a:lstStyle/>
          <a:p>
            <a:fld id="{6385DD07-E208-4152-9DAF-57308198EA4B}" type="slidenum">
              <a:rPr lang="en-US" smtClean="0"/>
              <a:t>12</a:t>
            </a:fld>
            <a:endParaRPr lang="en-US"/>
          </a:p>
        </p:txBody>
      </p:sp>
    </p:spTree>
    <p:extLst>
      <p:ext uri="{BB962C8B-B14F-4D97-AF65-F5344CB8AC3E}">
        <p14:creationId xmlns:p14="http://schemas.microsoft.com/office/powerpoint/2010/main" val="2898561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role do we as IT professionals hold?</a:t>
            </a:r>
          </a:p>
          <a:p>
            <a:r>
              <a:rPr lang="en-US" dirty="0"/>
              <a:t>    - recycle</a:t>
            </a:r>
          </a:p>
          <a:p>
            <a:r>
              <a:rPr lang="en-US" dirty="0"/>
              <a:t>    - reuse</a:t>
            </a:r>
          </a:p>
          <a:p>
            <a:r>
              <a:rPr lang="en-US" dirty="0"/>
              <a:t>    - donate!</a:t>
            </a:r>
          </a:p>
          <a:p>
            <a:r>
              <a:rPr lang="en-US" dirty="0"/>
              <a:t>What about the heat and energy that is used in data warehousing and large data centers (i.e. AWS)?  </a:t>
            </a:r>
          </a:p>
          <a:p>
            <a:r>
              <a:rPr lang="en-US"/>
              <a:t>     What </a:t>
            </a:r>
            <a:r>
              <a:rPr lang="en-US" dirty="0"/>
              <a:t>can be done?</a:t>
            </a:r>
          </a:p>
        </p:txBody>
      </p:sp>
      <p:sp>
        <p:nvSpPr>
          <p:cNvPr id="4" name="Slide Number Placeholder 3"/>
          <p:cNvSpPr>
            <a:spLocks noGrp="1"/>
          </p:cNvSpPr>
          <p:nvPr>
            <p:ph type="sldNum" sz="quarter" idx="5"/>
          </p:nvPr>
        </p:nvSpPr>
        <p:spPr/>
        <p:txBody>
          <a:bodyPr/>
          <a:lstStyle/>
          <a:p>
            <a:fld id="{6385DD07-E208-4152-9DAF-57308198EA4B}" type="slidenum">
              <a:rPr lang="en-US" smtClean="0"/>
              <a:t>17</a:t>
            </a:fld>
            <a:endParaRPr lang="en-US"/>
          </a:p>
        </p:txBody>
      </p:sp>
    </p:spTree>
    <p:extLst>
      <p:ext uri="{BB962C8B-B14F-4D97-AF65-F5344CB8AC3E}">
        <p14:creationId xmlns:p14="http://schemas.microsoft.com/office/powerpoint/2010/main" val="872748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BDDF9-873E-02F0-C5D3-741CDFAC2F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9336F72-050C-65DF-2E60-6AC616150A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8FC649-4244-0380-2C4F-32BAC61749E5}"/>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5" name="Footer Placeholder 4">
            <a:extLst>
              <a:ext uri="{FF2B5EF4-FFF2-40B4-BE49-F238E27FC236}">
                <a16:creationId xmlns:a16="http://schemas.microsoft.com/office/drawing/2014/main" id="{5197AC21-E153-ACB4-9E6A-6B376C0781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6A9AC8-70E4-FE1A-2EB6-6A5FF6D8F8D0}"/>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3270174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6B741-154F-3F9B-3D78-1EC58347EF8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918817D-FCAF-6AD8-6FF9-26DAFF1181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6F9226-F37B-1716-D5D1-9D19C1819883}"/>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5" name="Footer Placeholder 4">
            <a:extLst>
              <a:ext uri="{FF2B5EF4-FFF2-40B4-BE49-F238E27FC236}">
                <a16:creationId xmlns:a16="http://schemas.microsoft.com/office/drawing/2014/main" id="{9651EAF7-2BA9-8F6C-790A-F4CD3B546A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C5DCCB-8D49-E3FF-8A31-4BD3C54B30A5}"/>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219851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B1D388-B315-2284-4F1B-2F88BC880C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35AF2BE-A704-81C3-43D1-DBFDADB548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DE27BB-0B69-AF52-327D-3703EBF83028}"/>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5" name="Footer Placeholder 4">
            <a:extLst>
              <a:ext uri="{FF2B5EF4-FFF2-40B4-BE49-F238E27FC236}">
                <a16:creationId xmlns:a16="http://schemas.microsoft.com/office/drawing/2014/main" id="{6D98C6FE-CC78-59B2-0A56-E2C60E3709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69E957-2FE5-13C9-05E9-A5F9492687A9}"/>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34292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C9F29-3E1B-5C4E-3B9D-87DFBBA69D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7133D1-65B8-220D-4425-67BE1D865B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D9E7A-3BFB-1123-14CD-D41F4D16F869}"/>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5" name="Footer Placeholder 4">
            <a:extLst>
              <a:ext uri="{FF2B5EF4-FFF2-40B4-BE49-F238E27FC236}">
                <a16:creationId xmlns:a16="http://schemas.microsoft.com/office/drawing/2014/main" id="{B4CC3E35-DE1C-C64B-BC6C-A5F968A80E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916ABF-9993-082D-6634-FDB5D9ED3BF5}"/>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1046163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812A0-694B-6AA8-EE01-A7CA266713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2526F9-F362-8D1A-143D-E76C3DEA0B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DDEFAA-62A9-0ACF-4B0D-968869B73541}"/>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5" name="Footer Placeholder 4">
            <a:extLst>
              <a:ext uri="{FF2B5EF4-FFF2-40B4-BE49-F238E27FC236}">
                <a16:creationId xmlns:a16="http://schemas.microsoft.com/office/drawing/2014/main" id="{B17F5D95-3527-02A6-34C1-5F9AF64631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B039FD-5F53-1DEF-E2D2-F37CF1D815FC}"/>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544979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C6E32-EF22-7C52-AD29-603F8B05FC5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FDA2E8-B69F-9801-BC77-0B5AAADCC4A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7BD1AD-8D44-C5EF-74C2-C01FEE222FE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95187F-DE6A-09CE-E2AE-861EC7B59C54}"/>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6" name="Footer Placeholder 5">
            <a:extLst>
              <a:ext uri="{FF2B5EF4-FFF2-40B4-BE49-F238E27FC236}">
                <a16:creationId xmlns:a16="http://schemas.microsoft.com/office/drawing/2014/main" id="{2A79EB21-93B5-5CC3-BC17-BC8C47BBE8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A40D72-BF9D-A87F-C203-2C0F5E90C96F}"/>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3324342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DBE98-42EB-3D57-9611-D3C570FB8B5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B05CB5-D65E-24E9-089E-566B1FA393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F3F63-6B2F-E3B4-6C8D-16D60C6186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9666369-EB82-0B31-976E-B993B51BBD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0F8C48-CF0F-665F-8623-7A2C2D41D72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8BD2C3-0D44-EA2E-A439-41404797F081}"/>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8" name="Footer Placeholder 7">
            <a:extLst>
              <a:ext uri="{FF2B5EF4-FFF2-40B4-BE49-F238E27FC236}">
                <a16:creationId xmlns:a16="http://schemas.microsoft.com/office/drawing/2014/main" id="{410113DE-8175-72BE-8500-E7AC6DC6986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906E896-DBFC-191E-4338-C2B85EE4E30B}"/>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3403871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789D8-858D-4B67-F7FA-6BB196A4E51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01CFF0-73D5-6CB0-8A86-38057D48306A}"/>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4" name="Footer Placeholder 3">
            <a:extLst>
              <a:ext uri="{FF2B5EF4-FFF2-40B4-BE49-F238E27FC236}">
                <a16:creationId xmlns:a16="http://schemas.microsoft.com/office/drawing/2014/main" id="{0D2A08C4-048A-7237-D261-3D4F59361D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BB1DA5-79AA-4396-1711-A6B089E8D0DF}"/>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2624464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D006F5-AB47-9C22-0BF5-507BBE7623B1}"/>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3" name="Footer Placeholder 2">
            <a:extLst>
              <a:ext uri="{FF2B5EF4-FFF2-40B4-BE49-F238E27FC236}">
                <a16:creationId xmlns:a16="http://schemas.microsoft.com/office/drawing/2014/main" id="{A1104453-6565-4AE3-439F-C423D9EED32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8D7A9F-4012-5F97-E660-93F2175C9CA6}"/>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311900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00403-8568-40D3-7226-8541B22381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9CB1936-4C8E-3F49-36E1-F47A848837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8AF03C4-B325-4CB1-A350-3FF6F4C89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F61375-0818-9FB3-16FB-6CF7C5A9CA28}"/>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6" name="Footer Placeholder 5">
            <a:extLst>
              <a:ext uri="{FF2B5EF4-FFF2-40B4-BE49-F238E27FC236}">
                <a16:creationId xmlns:a16="http://schemas.microsoft.com/office/drawing/2014/main" id="{5DDF2F07-8B58-2238-2191-1EC277859E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24FFCC-440E-C1C9-6829-0160E6E4AA92}"/>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2040029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C1297-178B-2F79-9FD1-CB316F4355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CBEF9A-15B9-5741-6787-8C2B4A9AD3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5AD597E-63BC-82F1-BA13-1DAB3E3A40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37E8F0-EF90-31C2-AE40-A7D55D1AFDE8}"/>
              </a:ext>
            </a:extLst>
          </p:cNvPr>
          <p:cNvSpPr>
            <a:spLocks noGrp="1"/>
          </p:cNvSpPr>
          <p:nvPr>
            <p:ph type="dt" sz="half" idx="10"/>
          </p:nvPr>
        </p:nvSpPr>
        <p:spPr/>
        <p:txBody>
          <a:bodyPr/>
          <a:lstStyle/>
          <a:p>
            <a:fld id="{779DB5C2-E893-41C5-918D-89A84175178E}" type="datetimeFigureOut">
              <a:rPr lang="en-US" smtClean="0"/>
              <a:t>8/28/2023</a:t>
            </a:fld>
            <a:endParaRPr lang="en-US"/>
          </a:p>
        </p:txBody>
      </p:sp>
      <p:sp>
        <p:nvSpPr>
          <p:cNvPr id="6" name="Footer Placeholder 5">
            <a:extLst>
              <a:ext uri="{FF2B5EF4-FFF2-40B4-BE49-F238E27FC236}">
                <a16:creationId xmlns:a16="http://schemas.microsoft.com/office/drawing/2014/main" id="{7F0BCCC9-7C6A-DE68-369C-430BB5D59E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B8E516-1D51-513E-DAD9-0BD2B84682DF}"/>
              </a:ext>
            </a:extLst>
          </p:cNvPr>
          <p:cNvSpPr>
            <a:spLocks noGrp="1"/>
          </p:cNvSpPr>
          <p:nvPr>
            <p:ph type="sldNum" sz="quarter" idx="12"/>
          </p:nvPr>
        </p:nvSpPr>
        <p:spPr/>
        <p:txBody>
          <a:bodyPr/>
          <a:lstStyle/>
          <a:p>
            <a:fld id="{836019A3-2BE3-450D-916F-4B6CE03BBD45}" type="slidenum">
              <a:rPr lang="en-US" smtClean="0"/>
              <a:t>‹#›</a:t>
            </a:fld>
            <a:endParaRPr lang="en-US"/>
          </a:p>
        </p:txBody>
      </p:sp>
    </p:spTree>
    <p:extLst>
      <p:ext uri="{BB962C8B-B14F-4D97-AF65-F5344CB8AC3E}">
        <p14:creationId xmlns:p14="http://schemas.microsoft.com/office/powerpoint/2010/main" val="2910990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22AE8B-0C12-BD8D-F295-11C6D18B1A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801201-07CD-15FC-F3F6-101BC63543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8735B9-B5A6-6AF4-35BD-22A7520E9F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9DB5C2-E893-41C5-918D-89A84175178E}" type="datetimeFigureOut">
              <a:rPr lang="en-US" smtClean="0"/>
              <a:t>8/28/2023</a:t>
            </a:fld>
            <a:endParaRPr lang="en-US"/>
          </a:p>
        </p:txBody>
      </p:sp>
      <p:sp>
        <p:nvSpPr>
          <p:cNvPr id="5" name="Footer Placeholder 4">
            <a:extLst>
              <a:ext uri="{FF2B5EF4-FFF2-40B4-BE49-F238E27FC236}">
                <a16:creationId xmlns:a16="http://schemas.microsoft.com/office/drawing/2014/main" id="{B5EB352B-702E-319D-1DE9-F369F5B589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C3B31EF-7FB2-90E2-3107-EFC65055F1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6019A3-2BE3-450D-916F-4B6CE03BBD45}" type="slidenum">
              <a:rPr lang="en-US" smtClean="0"/>
              <a:t>‹#›</a:t>
            </a:fld>
            <a:endParaRPr lang="en-US"/>
          </a:p>
        </p:txBody>
      </p:sp>
    </p:spTree>
    <p:extLst>
      <p:ext uri="{BB962C8B-B14F-4D97-AF65-F5344CB8AC3E}">
        <p14:creationId xmlns:p14="http://schemas.microsoft.com/office/powerpoint/2010/main" val="1173629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BZqS9pVWbEc" TargetMode="External"/><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hyperlink" Target="https://www.youtube.com/watch?v=kUC9RbrS0q0&amp;list=PLrW4kXWyzgoKKLkdHTH8E5v_JboLeAITi" TargetMode="External"/><Relationship Id="rId4" Type="http://schemas.openxmlformats.org/officeDocument/2006/relationships/hyperlink" Target="http://linode.com/learnlinuxtv"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EAF95-EAEC-C260-8453-6938C2585156}"/>
              </a:ext>
            </a:extLst>
          </p:cNvPr>
          <p:cNvSpPr>
            <a:spLocks noGrp="1"/>
          </p:cNvSpPr>
          <p:nvPr>
            <p:ph type="ctrTitle"/>
          </p:nvPr>
        </p:nvSpPr>
        <p:spPr>
          <a:xfrm>
            <a:off x="87682" y="456614"/>
            <a:ext cx="6319884" cy="2784496"/>
          </a:xfrm>
        </p:spPr>
        <p:txBody>
          <a:bodyPr>
            <a:normAutofit/>
          </a:bodyPr>
          <a:lstStyle/>
          <a:p>
            <a:r>
              <a:rPr lang="en-US" sz="4000" b="1" dirty="0">
                <a:solidFill>
                  <a:schemeClr val="tx2">
                    <a:alpha val="80000"/>
                  </a:schemeClr>
                </a:solidFill>
              </a:rPr>
              <a:t>IT 101 (3 Credits) – Fall 2023</a:t>
            </a:r>
            <a:br>
              <a:rPr lang="en-US" sz="4000" b="1" dirty="0">
                <a:solidFill>
                  <a:schemeClr val="tx2">
                    <a:alpha val="80000"/>
                  </a:schemeClr>
                </a:solidFill>
              </a:rPr>
            </a:br>
            <a:r>
              <a:rPr lang="en-US" sz="4000" dirty="0">
                <a:solidFill>
                  <a:schemeClr val="tx2">
                    <a:alpha val="80000"/>
                  </a:schemeClr>
                </a:solidFill>
              </a:rPr>
              <a:t>Introduction to Information Technology</a:t>
            </a:r>
          </a:p>
        </p:txBody>
      </p:sp>
      <p:sp>
        <p:nvSpPr>
          <p:cNvPr id="3" name="Subtitle 2">
            <a:extLst>
              <a:ext uri="{FF2B5EF4-FFF2-40B4-BE49-F238E27FC236}">
                <a16:creationId xmlns:a16="http://schemas.microsoft.com/office/drawing/2014/main" id="{208A6D29-6560-9CFE-ED65-C222C6A515A3}"/>
              </a:ext>
            </a:extLst>
          </p:cNvPr>
          <p:cNvSpPr>
            <a:spLocks noGrp="1"/>
          </p:cNvSpPr>
          <p:nvPr>
            <p:ph type="subTitle" idx="1"/>
          </p:nvPr>
        </p:nvSpPr>
        <p:spPr>
          <a:xfrm>
            <a:off x="528023" y="3429000"/>
            <a:ext cx="5439202" cy="2376727"/>
          </a:xfrm>
        </p:spPr>
        <p:txBody>
          <a:bodyPr>
            <a:normAutofit fontScale="85000" lnSpcReduction="20000"/>
          </a:bodyPr>
          <a:lstStyle/>
          <a:p>
            <a:pPr algn="l">
              <a:lnSpc>
                <a:spcPct val="100000"/>
              </a:lnSpc>
            </a:pPr>
            <a:endParaRPr lang="en-US" sz="1700" dirty="0">
              <a:solidFill>
                <a:schemeClr val="tx2">
                  <a:alpha val="80000"/>
                </a:schemeClr>
              </a:solidFill>
            </a:endParaRPr>
          </a:p>
          <a:p>
            <a:pPr>
              <a:lnSpc>
                <a:spcPct val="100000"/>
              </a:lnSpc>
            </a:pPr>
            <a:r>
              <a:rPr lang="en-US" sz="3300" dirty="0">
                <a:solidFill>
                  <a:schemeClr val="tx2">
                    <a:alpha val="80000"/>
                  </a:schemeClr>
                </a:solidFill>
              </a:rPr>
              <a:t>Monday, August 28</a:t>
            </a:r>
            <a:r>
              <a:rPr lang="en-US" sz="3300" baseline="30000" dirty="0">
                <a:solidFill>
                  <a:schemeClr val="tx2">
                    <a:alpha val="80000"/>
                  </a:schemeClr>
                </a:solidFill>
              </a:rPr>
              <a:t>th</a:t>
            </a:r>
            <a:r>
              <a:rPr lang="en-US" sz="3300" dirty="0">
                <a:solidFill>
                  <a:schemeClr val="tx2">
                    <a:alpha val="80000"/>
                  </a:schemeClr>
                </a:solidFill>
              </a:rPr>
              <a:t>, 2023</a:t>
            </a:r>
          </a:p>
          <a:p>
            <a:pPr>
              <a:lnSpc>
                <a:spcPct val="100000"/>
              </a:lnSpc>
            </a:pPr>
            <a:r>
              <a:rPr lang="en-US" sz="4700" b="1" dirty="0">
                <a:solidFill>
                  <a:schemeClr val="tx2">
                    <a:alpha val="80000"/>
                  </a:schemeClr>
                </a:solidFill>
              </a:rPr>
              <a:t>Lecture 2</a:t>
            </a:r>
          </a:p>
          <a:p>
            <a:pPr>
              <a:lnSpc>
                <a:spcPct val="100000"/>
              </a:lnSpc>
            </a:pPr>
            <a:r>
              <a:rPr lang="en-US" sz="8500" b="1" dirty="0">
                <a:solidFill>
                  <a:schemeClr val="tx2">
                    <a:alpha val="80000"/>
                  </a:schemeClr>
                </a:solidFill>
              </a:rPr>
              <a:t>Careers in IT</a:t>
            </a:r>
          </a:p>
        </p:txBody>
      </p:sp>
      <p:pic>
        <p:nvPicPr>
          <p:cNvPr id="4" name="Picture 3" descr="Programming data on computer monitor">
            <a:extLst>
              <a:ext uri="{FF2B5EF4-FFF2-40B4-BE49-F238E27FC236}">
                <a16:creationId xmlns:a16="http://schemas.microsoft.com/office/drawing/2014/main" id="{A554EF21-C3A7-191D-9AD3-7F110DCBE93E}"/>
              </a:ext>
            </a:extLst>
          </p:cNvPr>
          <p:cNvPicPr>
            <a:picLocks noChangeAspect="1"/>
          </p:cNvPicPr>
          <p:nvPr/>
        </p:nvPicPr>
        <p:blipFill rotWithShape="1">
          <a:blip r:embed="rId2"/>
          <a:srcRect l="25155" r="15210" b="-1"/>
          <a:stretch/>
        </p:blipFill>
        <p:spPr>
          <a:xfrm>
            <a:off x="6084873" y="-3440"/>
            <a:ext cx="6129950" cy="6861439"/>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Tree>
    <p:extLst>
      <p:ext uri="{BB962C8B-B14F-4D97-AF65-F5344CB8AC3E}">
        <p14:creationId xmlns:p14="http://schemas.microsoft.com/office/powerpoint/2010/main" val="542842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A3A80B-9873-111F-8F19-7B2853D78DA7}"/>
              </a:ext>
            </a:extLst>
          </p:cNvPr>
          <p:cNvSpPr>
            <a:spLocks noGrp="1"/>
          </p:cNvSpPr>
          <p:nvPr>
            <p:ph type="title"/>
          </p:nvPr>
        </p:nvSpPr>
        <p:spPr>
          <a:xfrm>
            <a:off x="838200" y="365125"/>
            <a:ext cx="10515600" cy="1325563"/>
          </a:xfrm>
        </p:spPr>
        <p:txBody>
          <a:bodyPr>
            <a:normAutofit/>
          </a:bodyPr>
          <a:lstStyle/>
          <a:p>
            <a:r>
              <a:rPr lang="en-US" sz="5400" b="1">
                <a:latin typeface="+mn-lt"/>
              </a:rPr>
              <a:t>Webserver Administrator</a:t>
            </a:r>
            <a:endParaRPr lang="en-US" sz="5400">
              <a:latin typeface="+mn-lt"/>
            </a:endParaRP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567AD1A-6868-1510-1337-AA5FDDF4ECCD}"/>
              </a:ext>
            </a:extLst>
          </p:cNvPr>
          <p:cNvSpPr>
            <a:spLocks noGrp="1"/>
          </p:cNvSpPr>
          <p:nvPr>
            <p:ph idx="1"/>
          </p:nvPr>
        </p:nvSpPr>
        <p:spPr>
          <a:xfrm>
            <a:off x="838200" y="1929384"/>
            <a:ext cx="10515600" cy="4251960"/>
          </a:xfrm>
        </p:spPr>
        <p:txBody>
          <a:bodyPr>
            <a:normAutofit/>
          </a:bodyPr>
          <a:lstStyle/>
          <a:p>
            <a:pPr lvl="1"/>
            <a:r>
              <a:rPr lang="en-US" sz="2200" dirty="0"/>
              <a:t>Also known as </a:t>
            </a:r>
            <a:r>
              <a:rPr lang="en-US" sz="2200" b="1" dirty="0"/>
              <a:t>webmaster</a:t>
            </a:r>
            <a:r>
              <a:rPr lang="en-US" sz="2200" dirty="0"/>
              <a:t> (not the same as </a:t>
            </a:r>
            <a:r>
              <a:rPr lang="en-US" sz="2200" b="1" dirty="0"/>
              <a:t>web developer</a:t>
            </a:r>
            <a:r>
              <a:rPr lang="en-US" sz="2200" dirty="0"/>
              <a:t>)</a:t>
            </a:r>
          </a:p>
          <a:p>
            <a:pPr lvl="1"/>
            <a:r>
              <a:rPr lang="en-US" sz="2200" dirty="0"/>
              <a:t>Install, configure, secure, maintain/monitor and troubleshoot webserver</a:t>
            </a:r>
          </a:p>
          <a:p>
            <a:pPr lvl="1"/>
            <a:r>
              <a:rPr lang="en-US" sz="2200" dirty="0"/>
              <a:t>Numerous servers available:  Apache, Nginx, IBM WebSphere, Oracle WebLogic, and Microsoft IIS</a:t>
            </a:r>
          </a:p>
          <a:p>
            <a:pPr lvl="1"/>
            <a:r>
              <a:rPr lang="en-US" sz="2200" dirty="0"/>
              <a:t>Duties may also involve </a:t>
            </a:r>
          </a:p>
          <a:p>
            <a:pPr lvl="2"/>
            <a:r>
              <a:rPr lang="en-US" sz="2200" dirty="0"/>
              <a:t>some server-side scripting in languages like PHP or Perl</a:t>
            </a:r>
          </a:p>
          <a:p>
            <a:pPr lvl="2"/>
            <a:r>
              <a:rPr lang="en-US" sz="2200" dirty="0"/>
              <a:t>maintaining multiple distinct websites on one server or having multiple physical servers share the load of one or more websites</a:t>
            </a:r>
          </a:p>
          <a:p>
            <a:pPr lvl="2"/>
            <a:r>
              <a:rPr lang="en-US" sz="2200" dirty="0"/>
              <a:t>installing, configuring, securing, maintaining, troubleshooting proxy server and DNS name server</a:t>
            </a:r>
          </a:p>
          <a:p>
            <a:pPr lvl="1"/>
            <a:r>
              <a:rPr lang="en-US" sz="2200" dirty="0"/>
              <a:t>Few current certifications:  CIWSA</a:t>
            </a:r>
          </a:p>
          <a:p>
            <a:pPr marL="0" indent="0">
              <a:buNone/>
            </a:pPr>
            <a:endParaRPr lang="en-US" sz="2200" dirty="0"/>
          </a:p>
        </p:txBody>
      </p:sp>
    </p:spTree>
    <p:extLst>
      <p:ext uri="{BB962C8B-B14F-4D97-AF65-F5344CB8AC3E}">
        <p14:creationId xmlns:p14="http://schemas.microsoft.com/office/powerpoint/2010/main" val="3247168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837956-546F-FD8A-4F5F-13274CC1E83B}"/>
              </a:ext>
            </a:extLst>
          </p:cNvPr>
          <p:cNvSpPr>
            <a:spLocks noGrp="1"/>
          </p:cNvSpPr>
          <p:nvPr>
            <p:ph type="title"/>
          </p:nvPr>
        </p:nvSpPr>
        <p:spPr>
          <a:xfrm>
            <a:off x="838200" y="365125"/>
            <a:ext cx="10515600" cy="1325563"/>
          </a:xfrm>
        </p:spPr>
        <p:txBody>
          <a:bodyPr>
            <a:normAutofit/>
          </a:bodyPr>
          <a:lstStyle/>
          <a:p>
            <a:r>
              <a:rPr lang="en-US" sz="5400" b="1">
                <a:latin typeface="+mn-lt"/>
              </a:rPr>
              <a:t>Web Developer</a:t>
            </a:r>
            <a:endParaRPr lang="en-US" sz="5400">
              <a:latin typeface="+mn-lt"/>
            </a:endParaRP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5FECF8C-E6BE-594B-F80F-4D953D07AEF0}"/>
              </a:ext>
            </a:extLst>
          </p:cNvPr>
          <p:cNvSpPr>
            <a:spLocks noGrp="1"/>
          </p:cNvSpPr>
          <p:nvPr>
            <p:ph idx="1"/>
          </p:nvPr>
        </p:nvSpPr>
        <p:spPr>
          <a:xfrm>
            <a:off x="838200" y="1929384"/>
            <a:ext cx="10515600" cy="4251960"/>
          </a:xfrm>
        </p:spPr>
        <p:txBody>
          <a:bodyPr>
            <a:normAutofit/>
          </a:bodyPr>
          <a:lstStyle/>
          <a:p>
            <a:pPr lvl="1"/>
            <a:r>
              <a:rPr lang="en-US" sz="2200" dirty="0"/>
              <a:t>Design and write web pages</a:t>
            </a:r>
          </a:p>
          <a:p>
            <a:pPr lvl="1"/>
            <a:r>
              <a:rPr lang="en-US" sz="2200" dirty="0"/>
              <a:t>Use HTML, CSS, also</a:t>
            </a:r>
          </a:p>
          <a:p>
            <a:pPr lvl="2"/>
            <a:r>
              <a:rPr lang="en-US" sz="2200" dirty="0"/>
              <a:t>knowledge of scripting technologies (e.g., AJAX, </a:t>
            </a:r>
            <a:r>
              <a:rPr lang="en-US" sz="2200" dirty="0" err="1"/>
              <a:t>JQuery</a:t>
            </a:r>
            <a:r>
              <a:rPr lang="en-US" sz="2200" dirty="0"/>
              <a:t>, ActionScript)</a:t>
            </a:r>
          </a:p>
          <a:p>
            <a:pPr lvl="2"/>
            <a:r>
              <a:rPr lang="en-US" sz="2200" dirty="0"/>
              <a:t>knowledge of scripting languages (JavaScript, Ruby on Rails, Python, ASP.NET), JSP, C++, C#</a:t>
            </a:r>
          </a:p>
          <a:p>
            <a:pPr lvl="2"/>
            <a:r>
              <a:rPr lang="en-US" sz="2200" dirty="0"/>
              <a:t>This list is always changing and expanding</a:t>
            </a:r>
          </a:p>
          <a:p>
            <a:pPr lvl="1"/>
            <a:r>
              <a:rPr lang="en-US" sz="2200" dirty="0"/>
              <a:t>Programming on a smaller scale than software developers</a:t>
            </a:r>
          </a:p>
          <a:p>
            <a:pPr lvl="1"/>
            <a:r>
              <a:rPr lang="en-US" sz="2200" dirty="0"/>
              <a:t>Build aesthetically pleasing web pages with proper layout, colors, graphic art</a:t>
            </a:r>
          </a:p>
          <a:p>
            <a:pPr lvl="1"/>
            <a:r>
              <a:rPr lang="en-US" sz="2200" dirty="0"/>
              <a:t>Implement accessibility standards into web pages</a:t>
            </a:r>
          </a:p>
          <a:p>
            <a:pPr lvl="1"/>
            <a:r>
              <a:rPr lang="en-US" sz="2200" dirty="0"/>
              <a:t>Certifications include MSCPD and CIW Web Developer</a:t>
            </a:r>
          </a:p>
        </p:txBody>
      </p:sp>
    </p:spTree>
    <p:extLst>
      <p:ext uri="{BB962C8B-B14F-4D97-AF65-F5344CB8AC3E}">
        <p14:creationId xmlns:p14="http://schemas.microsoft.com/office/powerpoint/2010/main" val="127469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DECD42-407F-08C3-CE2A-1BFF8164BDBC}"/>
              </a:ext>
            </a:extLst>
          </p:cNvPr>
          <p:cNvSpPr>
            <a:spLocks noGrp="1"/>
          </p:cNvSpPr>
          <p:nvPr>
            <p:ph type="title"/>
          </p:nvPr>
        </p:nvSpPr>
        <p:spPr>
          <a:xfrm>
            <a:off x="4654296" y="329184"/>
            <a:ext cx="6894576" cy="1783080"/>
          </a:xfrm>
        </p:spPr>
        <p:txBody>
          <a:bodyPr anchor="b">
            <a:normAutofit/>
          </a:bodyPr>
          <a:lstStyle/>
          <a:p>
            <a:r>
              <a:rPr lang="en-US" sz="5400" b="1">
                <a:latin typeface="+mn-lt"/>
              </a:rPr>
              <a:t>Continuing Education</a:t>
            </a:r>
          </a:p>
        </p:txBody>
      </p:sp>
      <p:pic>
        <p:nvPicPr>
          <p:cNvPr id="14" name="Picture 4" descr="Books on a shelf">
            <a:extLst>
              <a:ext uri="{FF2B5EF4-FFF2-40B4-BE49-F238E27FC236}">
                <a16:creationId xmlns:a16="http://schemas.microsoft.com/office/drawing/2014/main" id="{EB5276CA-5A5F-C9C4-1A91-DECBE6D6DE4D}"/>
              </a:ext>
            </a:extLst>
          </p:cNvPr>
          <p:cNvPicPr>
            <a:picLocks noChangeAspect="1"/>
          </p:cNvPicPr>
          <p:nvPr/>
        </p:nvPicPr>
        <p:blipFill rotWithShape="1">
          <a:blip r:embed="rId3"/>
          <a:srcRect l="33914" r="26790"/>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5"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71E9CAD-8466-58AD-9C21-BCFF0E677974}"/>
              </a:ext>
            </a:extLst>
          </p:cNvPr>
          <p:cNvSpPr>
            <a:spLocks noGrp="1"/>
          </p:cNvSpPr>
          <p:nvPr>
            <p:ph idx="1"/>
          </p:nvPr>
        </p:nvSpPr>
        <p:spPr>
          <a:xfrm>
            <a:off x="4654296" y="2706624"/>
            <a:ext cx="6894576" cy="3483864"/>
          </a:xfrm>
        </p:spPr>
        <p:txBody>
          <a:bodyPr>
            <a:normAutofit/>
          </a:bodyPr>
          <a:lstStyle/>
          <a:p>
            <a:pPr lvl="1"/>
            <a:r>
              <a:rPr lang="en-US" sz="3200" dirty="0"/>
              <a:t>adaptability as new technologies emerge</a:t>
            </a:r>
          </a:p>
          <a:p>
            <a:pPr lvl="1"/>
            <a:r>
              <a:rPr lang="en-US" sz="3200" dirty="0"/>
              <a:t>read technical material (journals, books, websites)</a:t>
            </a:r>
          </a:p>
          <a:p>
            <a:pPr lvl="1"/>
            <a:r>
              <a:rPr lang="en-US" sz="3200" dirty="0"/>
              <a:t>attend conferences/workshops</a:t>
            </a:r>
          </a:p>
          <a:p>
            <a:pPr lvl="1"/>
            <a:r>
              <a:rPr lang="en-US" sz="3200" dirty="0"/>
              <a:t>take classes (or MOOCS)</a:t>
            </a:r>
          </a:p>
        </p:txBody>
      </p:sp>
    </p:spTree>
    <p:extLst>
      <p:ext uri="{BB962C8B-B14F-4D97-AF65-F5344CB8AC3E}">
        <p14:creationId xmlns:p14="http://schemas.microsoft.com/office/powerpoint/2010/main" val="4249285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01D4CD-AD7C-E1A5-A28E-8D449C070388}"/>
              </a:ext>
            </a:extLst>
          </p:cNvPr>
          <p:cNvSpPr>
            <a:spLocks noGrp="1"/>
          </p:cNvSpPr>
          <p:nvPr>
            <p:ph type="title"/>
          </p:nvPr>
        </p:nvSpPr>
        <p:spPr>
          <a:xfrm>
            <a:off x="841248" y="548640"/>
            <a:ext cx="3600860" cy="5431536"/>
          </a:xfrm>
        </p:spPr>
        <p:txBody>
          <a:bodyPr>
            <a:normAutofit/>
          </a:bodyPr>
          <a:lstStyle/>
          <a:p>
            <a:r>
              <a:rPr lang="en-US" sz="5400" b="1">
                <a:latin typeface="+mn-lt"/>
              </a:rPr>
              <a:t>Computer Ethics</a:t>
            </a:r>
          </a:p>
        </p:txBody>
      </p:sp>
      <p:sp>
        <p:nvSpPr>
          <p:cNvPr id="13"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75B55B3-437E-02F4-29BB-79EF35D9D375}"/>
              </a:ext>
            </a:extLst>
          </p:cNvPr>
          <p:cNvSpPr>
            <a:spLocks noGrp="1"/>
          </p:cNvSpPr>
          <p:nvPr>
            <p:ph idx="1"/>
          </p:nvPr>
        </p:nvSpPr>
        <p:spPr>
          <a:xfrm>
            <a:off x="5126418" y="552091"/>
            <a:ext cx="6469234" cy="6100500"/>
          </a:xfrm>
        </p:spPr>
        <p:txBody>
          <a:bodyPr anchor="ctr">
            <a:normAutofit/>
          </a:bodyPr>
          <a:lstStyle/>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use a computer to harm other people.</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copy or use proprietary software for which you have not paid. </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interfere with other people's computer work. </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use other people's computer resources without authorization or proper compensation.</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snoop around in other people's computer files. </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appropriate other people's intellectual output.</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use a computer to steal. </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think about the social consequences of the program you are writing or the system you are designing. </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not use a computer to bear false witness. </a:t>
            </a:r>
            <a:endParaRPr lang="en-US" sz="2000" dirty="0">
              <a:latin typeface="Arial" panose="020B0604020202020204" pitchFamily="34" charset="0"/>
            </a:endParaRPr>
          </a:p>
          <a:p>
            <a:pPr marL="347472" marR="0" indent="-347472" rtl="0" eaLnBrk="1" fontAlgn="t" latinLnBrk="0" hangingPunct="1">
              <a:spcBef>
                <a:spcPts val="0"/>
              </a:spcBef>
              <a:spcAft>
                <a:spcPts val="600"/>
              </a:spcAft>
              <a:buClrTx/>
              <a:buSzPts val="1600"/>
              <a:buFont typeface="+mj-lt"/>
              <a:buAutoNum type="arabicPeriod"/>
              <a:tabLst>
                <a:tab pos="228600" algn="l"/>
              </a:tabLst>
            </a:pPr>
            <a:r>
              <a:rPr lang="en-US" sz="2000" b="0" i="0" u="none" strike="noStrike" kern="1200" dirty="0">
                <a:effectLst/>
                <a:latin typeface="Times New Roman" panose="02020603050405020304" pitchFamily="18" charset="0"/>
                <a:cs typeface="Times New Roman" panose="02020603050405020304" pitchFamily="18" charset="0"/>
              </a:rPr>
              <a:t>Thou shalt always use computers in ways that insure consideration and respect for fellow humans.</a:t>
            </a:r>
            <a:endParaRPr lang="en-US" sz="2000" b="0" i="0" u="none" strike="noStrike" dirty="0">
              <a:effectLst/>
              <a:latin typeface="Arial" panose="020B0604020202020204" pitchFamily="34" charset="0"/>
            </a:endParaRPr>
          </a:p>
        </p:txBody>
      </p:sp>
    </p:spTree>
    <p:extLst>
      <p:ext uri="{BB962C8B-B14F-4D97-AF65-F5344CB8AC3E}">
        <p14:creationId xmlns:p14="http://schemas.microsoft.com/office/powerpoint/2010/main" val="1135602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4261C6-82AB-D776-5DD2-A91893DF26FA}"/>
              </a:ext>
            </a:extLst>
          </p:cNvPr>
          <p:cNvSpPr>
            <a:spLocks noGrp="1"/>
          </p:cNvSpPr>
          <p:nvPr>
            <p:ph type="title"/>
          </p:nvPr>
        </p:nvSpPr>
        <p:spPr>
          <a:xfrm>
            <a:off x="838200" y="365125"/>
            <a:ext cx="10515600" cy="1325563"/>
          </a:xfrm>
        </p:spPr>
        <p:txBody>
          <a:bodyPr>
            <a:normAutofit/>
          </a:bodyPr>
          <a:lstStyle/>
          <a:p>
            <a:r>
              <a:rPr lang="en-US" sz="5400" b="1" dirty="0">
                <a:latin typeface="+mn-lt"/>
              </a:rPr>
              <a:t>Computer Ethics Scenarios</a:t>
            </a:r>
          </a:p>
        </p:txBody>
      </p:sp>
      <p:sp>
        <p:nvSpPr>
          <p:cNvPr id="23"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CA3135-986D-2B53-E6F6-7D96F08DBEEC}"/>
              </a:ext>
            </a:extLst>
          </p:cNvPr>
          <p:cNvSpPr>
            <a:spLocks noGrp="1"/>
          </p:cNvSpPr>
          <p:nvPr>
            <p:ph idx="1"/>
          </p:nvPr>
        </p:nvSpPr>
        <p:spPr>
          <a:xfrm>
            <a:off x="838200" y="1929384"/>
            <a:ext cx="10515600" cy="4251960"/>
          </a:xfrm>
        </p:spPr>
        <p:txBody>
          <a:bodyPr>
            <a:normAutofit fontScale="92500" lnSpcReduction="20000"/>
          </a:bodyPr>
          <a:lstStyle/>
          <a:p>
            <a:pPr lvl="1"/>
            <a:r>
              <a:rPr lang="en-US" sz="1800" dirty="0"/>
              <a:t>Your organization uses a proxy server (this type of server caches web pages recently viewed by people in your organization).  Your boss has asked you to explore the cached content to see if any of that content is pornographic in nature.  </a:t>
            </a:r>
          </a:p>
          <a:p>
            <a:pPr marL="457200" lvl="1" indent="0">
              <a:buNone/>
            </a:pPr>
            <a:endParaRPr lang="en-US" sz="1800" dirty="0"/>
          </a:p>
          <a:p>
            <a:pPr lvl="1"/>
            <a:r>
              <a:rPr lang="en-US" sz="1800" dirty="0"/>
              <a:t>Your boss suspects a specific employee of illegally downloading content to his or her own file space.  Your boss asks you to look at the content of this employee’s directory.  </a:t>
            </a:r>
          </a:p>
          <a:p>
            <a:pPr lvl="2"/>
            <a:r>
              <a:rPr lang="en-US" sz="1800" dirty="0">
                <a:solidFill>
                  <a:srgbClr val="002060"/>
                </a:solidFill>
              </a:rPr>
              <a:t>What if a student is suspected of cheating?  Is it ethical for a professor to ask to view their home directory?</a:t>
            </a:r>
          </a:p>
          <a:p>
            <a:pPr marL="457200" lvl="1" indent="0">
              <a:buNone/>
            </a:pPr>
            <a:endParaRPr lang="en-US" sz="1800" dirty="0"/>
          </a:p>
          <a:p>
            <a:pPr lvl="1"/>
            <a:r>
              <a:rPr lang="en-US" sz="1800" dirty="0"/>
              <a:t>You have noticed that the email server is running out of disk space.  You take it upon yourself to search all employee email to see if anyone is using company email for personal use. </a:t>
            </a:r>
          </a:p>
          <a:p>
            <a:pPr lvl="2"/>
            <a:r>
              <a:rPr lang="en-US" sz="1900" dirty="0">
                <a:solidFill>
                  <a:srgbClr val="002060"/>
                </a:solidFill>
              </a:rPr>
              <a:t>What would be an alternative solution?</a:t>
            </a:r>
          </a:p>
          <a:p>
            <a:pPr lvl="1"/>
            <a:endParaRPr lang="en-US" sz="1800" dirty="0"/>
          </a:p>
          <a:p>
            <a:pPr lvl="1"/>
            <a:r>
              <a:rPr lang="en-US" sz="1800" dirty="0"/>
              <a:t>You are a webserver administrator (not a web developer).  One of the sites that your company is hosting contains content that you find personally offensive. </a:t>
            </a:r>
          </a:p>
          <a:p>
            <a:pPr lvl="1"/>
            <a:endParaRPr lang="en-US" sz="1800" dirty="0"/>
          </a:p>
          <a:p>
            <a:pPr lvl="1"/>
            <a:r>
              <a:rPr lang="en-US" sz="1800" dirty="0"/>
              <a:t>You are a web developer.  You have been asked by your employer to produce some web pages using content that they provide you.  You believe the content is copyrighted.  </a:t>
            </a:r>
          </a:p>
        </p:txBody>
      </p:sp>
    </p:spTree>
    <p:extLst>
      <p:ext uri="{BB962C8B-B14F-4D97-AF65-F5344CB8AC3E}">
        <p14:creationId xmlns:p14="http://schemas.microsoft.com/office/powerpoint/2010/main" val="3500455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34E979-A67A-90D9-DEC8-80CD8D45D82A}"/>
              </a:ext>
            </a:extLst>
          </p:cNvPr>
          <p:cNvSpPr>
            <a:spLocks noGrp="1"/>
          </p:cNvSpPr>
          <p:nvPr>
            <p:ph type="title"/>
          </p:nvPr>
        </p:nvSpPr>
        <p:spPr>
          <a:xfrm>
            <a:off x="838200" y="365125"/>
            <a:ext cx="10515600" cy="1325563"/>
          </a:xfrm>
        </p:spPr>
        <p:txBody>
          <a:bodyPr>
            <a:normAutofit/>
          </a:bodyPr>
          <a:lstStyle/>
          <a:p>
            <a:r>
              <a:rPr lang="en-US" sz="5400" b="1">
                <a:latin typeface="+mn-lt"/>
              </a:rPr>
              <a:t>Computer Ethics</a:t>
            </a:r>
            <a:endParaRPr lang="en-US" sz="5400"/>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2A54D29-DE28-83BD-83F7-40971D372F36}"/>
              </a:ext>
            </a:extLst>
          </p:cNvPr>
          <p:cNvSpPr>
            <a:spLocks noGrp="1"/>
          </p:cNvSpPr>
          <p:nvPr>
            <p:ph idx="1"/>
          </p:nvPr>
        </p:nvSpPr>
        <p:spPr>
          <a:xfrm>
            <a:off x="838200" y="1929384"/>
            <a:ext cx="10515600" cy="4251960"/>
          </a:xfrm>
        </p:spPr>
        <p:txBody>
          <a:bodyPr>
            <a:normAutofit fontScale="92500" lnSpcReduction="10000"/>
          </a:bodyPr>
          <a:lstStyle/>
          <a:p>
            <a:pPr lvl="1"/>
            <a:r>
              <a:rPr lang="en-US" sz="1800" dirty="0"/>
              <a:t>You work for an organization that is readying a product for delivery.  Although you are not part of the implementation team, you have heard from others that the product is not yet ready for release.  Management is pressuring them to release the product anyway, bugs and all.  What should you do?</a:t>
            </a:r>
          </a:p>
          <a:p>
            <a:pPr lvl="1"/>
            <a:endParaRPr lang="en-US" sz="1800" dirty="0"/>
          </a:p>
          <a:p>
            <a:pPr lvl="1"/>
            <a:r>
              <a:rPr lang="en-US" sz="1800" dirty="0"/>
              <a:t>Your boss asks you to upgrade the operating system to a newer version which has known security holes.  What should you do?</a:t>
            </a:r>
          </a:p>
          <a:p>
            <a:pPr lvl="1"/>
            <a:endParaRPr lang="en-US" sz="1800" dirty="0"/>
          </a:p>
          <a:p>
            <a:pPr lvl="1"/>
            <a:r>
              <a:rPr lang="en-US" sz="1800" dirty="0"/>
              <a:t>You fear that your boss is going to fire you because of a number of absences (all of which you feel were justified).  You decide, as a precaution, to set up a secret account (known as a backdoor).  Is this ethical?  Is this legal?</a:t>
            </a:r>
          </a:p>
          <a:p>
            <a:pPr lvl="1"/>
            <a:endParaRPr lang="en-US" sz="1800" dirty="0"/>
          </a:p>
          <a:p>
            <a:pPr lvl="1"/>
            <a:r>
              <a:rPr lang="en-US" sz="1800" dirty="0"/>
              <a:t>Your organization freely allows people to update their social media sites from their work computers.  But you are worried that some of your employees are putting up too much personal information about themselves.  Is it your place to get involved?  </a:t>
            </a:r>
          </a:p>
          <a:p>
            <a:pPr lvl="1"/>
            <a:endParaRPr lang="en-US" sz="1800" dirty="0"/>
          </a:p>
          <a:p>
            <a:pPr lvl="1"/>
            <a:r>
              <a:rPr lang="en-US" sz="1800" dirty="0"/>
              <a:t>Your organization has a policy prohibiting people from accessing social media at work.  You notice one of your colleagues has modified his Facebook page during work hours.  Should you report this?</a:t>
            </a:r>
          </a:p>
        </p:txBody>
      </p:sp>
    </p:spTree>
    <p:extLst>
      <p:ext uri="{BB962C8B-B14F-4D97-AF65-F5344CB8AC3E}">
        <p14:creationId xmlns:p14="http://schemas.microsoft.com/office/powerpoint/2010/main" val="1460925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490718-FEE9-C2F0-394D-741D3D9006C8}"/>
              </a:ext>
            </a:extLst>
          </p:cNvPr>
          <p:cNvSpPr>
            <a:spLocks noGrp="1"/>
          </p:cNvSpPr>
          <p:nvPr>
            <p:ph type="title"/>
          </p:nvPr>
        </p:nvSpPr>
        <p:spPr>
          <a:xfrm>
            <a:off x="838200" y="365125"/>
            <a:ext cx="10515600" cy="1325563"/>
          </a:xfrm>
        </p:spPr>
        <p:txBody>
          <a:bodyPr>
            <a:normAutofit/>
          </a:bodyPr>
          <a:lstStyle/>
          <a:p>
            <a:r>
              <a:rPr lang="en-US" sz="5400" b="1">
                <a:latin typeface="+mn-lt"/>
              </a:rPr>
              <a:t>Other Tasks/Responsibilities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0BB8485-C83D-7BBF-E1A3-0D109EDDE64F}"/>
              </a:ext>
            </a:extLst>
          </p:cNvPr>
          <p:cNvSpPr>
            <a:spLocks noGrp="1"/>
          </p:cNvSpPr>
          <p:nvPr>
            <p:ph idx="1"/>
          </p:nvPr>
        </p:nvSpPr>
        <p:spPr>
          <a:xfrm>
            <a:off x="838200" y="1929384"/>
            <a:ext cx="10515600" cy="4251960"/>
          </a:xfrm>
        </p:spPr>
        <p:txBody>
          <a:bodyPr>
            <a:normAutofit/>
          </a:bodyPr>
          <a:lstStyle/>
          <a:p>
            <a:pPr lvl="1"/>
            <a:r>
              <a:rPr lang="en-US" sz="2200"/>
              <a:t>You may be tasked with helping develop IT policies</a:t>
            </a:r>
          </a:p>
          <a:p>
            <a:pPr lvl="2"/>
            <a:r>
              <a:rPr lang="en-US" sz="2200"/>
              <a:t>What is the role that IT plays in the company?  </a:t>
            </a:r>
          </a:p>
          <a:p>
            <a:pPr lvl="2"/>
            <a:r>
              <a:rPr lang="en-US" sz="2200"/>
              <a:t>What is considered proper employee usage of IT</a:t>
            </a:r>
          </a:p>
          <a:p>
            <a:pPr lvl="2"/>
            <a:r>
              <a:rPr lang="en-US" sz="2200"/>
              <a:t>What are the employee’s rights to privacy (if any)?</a:t>
            </a:r>
          </a:p>
          <a:p>
            <a:pPr lvl="2"/>
            <a:r>
              <a:rPr lang="en-US" sz="2200"/>
              <a:t>What is the proper usage of accumulated data?</a:t>
            </a:r>
          </a:p>
          <a:p>
            <a:pPr lvl="2"/>
            <a:r>
              <a:rPr lang="en-US" sz="2200"/>
              <a:t>How will accumulated data be kept secure?</a:t>
            </a:r>
          </a:p>
          <a:p>
            <a:pPr lvl="2"/>
            <a:r>
              <a:rPr lang="en-US" sz="2200"/>
              <a:t>How will stored data be maintained?</a:t>
            </a:r>
          </a:p>
          <a:p>
            <a:pPr lvl="2"/>
            <a:r>
              <a:rPr lang="en-US" sz="2200"/>
              <a:t>What are the ownership policies for employee created intellectual property?</a:t>
            </a:r>
          </a:p>
          <a:p>
            <a:pPr lvl="2"/>
            <a:r>
              <a:rPr lang="en-US" sz="2200"/>
              <a:t>How does the company handle copyright protection issues?</a:t>
            </a:r>
          </a:p>
        </p:txBody>
      </p:sp>
    </p:spTree>
    <p:extLst>
      <p:ext uri="{BB962C8B-B14F-4D97-AF65-F5344CB8AC3E}">
        <p14:creationId xmlns:p14="http://schemas.microsoft.com/office/powerpoint/2010/main" val="1183686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C3D2873-2194-4FB0-BFBA-7E7EEB9848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le of computer parts&#10;&#10;Description automatically generated"/>
          <p:cNvPicPr>
            <a:picLocks noChangeAspect="1"/>
          </p:cNvPicPr>
          <p:nvPr/>
        </p:nvPicPr>
        <p:blipFill rotWithShape="1">
          <a:blip r:embed="rId3"/>
          <a:srcRect l="9313" r="26081" b="-1"/>
          <a:stretch/>
        </p:blipFill>
        <p:spPr>
          <a:xfrm>
            <a:off x="8529321" y="10"/>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pile of electronic waste&#10;&#10;Description automatically generated"/>
          <p:cNvPicPr>
            <a:picLocks noChangeAspect="1"/>
          </p:cNvPicPr>
          <p:nvPr/>
        </p:nvPicPr>
        <p:blipFill rotWithShape="1">
          <a:blip r:embed="rId4"/>
          <a:srcRect l="9659" r="9224" b="-3"/>
          <a:stretch/>
        </p:blipFill>
        <p:spPr>
          <a:xfrm>
            <a:off x="5115314" y="10"/>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7" name="Picture 6" descr="A pile of broken cell phones&#10;&#10;Description automatically generated"/>
          <p:cNvPicPr>
            <a:picLocks noChangeAspect="1"/>
          </p:cNvPicPr>
          <p:nvPr/>
        </p:nvPicPr>
        <p:blipFill rotWithShape="1">
          <a:blip r:embed="rId5"/>
          <a:srcRect t="9772" r="-1" b="25001"/>
          <a:stretch/>
        </p:blipFill>
        <p:spPr>
          <a:xfrm>
            <a:off x="5168353" y="3456432"/>
            <a:ext cx="7023646"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useBgFill="1">
        <p:nvSpPr>
          <p:cNvPr id="15" name="Freeform: Shape 14">
            <a:extLst>
              <a:ext uri="{FF2B5EF4-FFF2-40B4-BE49-F238E27FC236}">
                <a16:creationId xmlns:a16="http://schemas.microsoft.com/office/drawing/2014/main" id="{B228652A-FD81-4A3C-B164-2012BF4EE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7943" cy="6858000"/>
          </a:xfrm>
          <a:custGeom>
            <a:avLst/>
            <a:gdLst>
              <a:gd name="connsiteX0" fmla="*/ 0 w 5927943"/>
              <a:gd name="connsiteY0" fmla="*/ 0 h 6858000"/>
              <a:gd name="connsiteX1" fmla="*/ 5129522 w 5927943"/>
              <a:gd name="connsiteY1" fmla="*/ 0 h 6858000"/>
              <a:gd name="connsiteX2" fmla="*/ 5289639 w 5927943"/>
              <a:gd name="connsiteY2" fmla="*/ 323150 h 6858000"/>
              <a:gd name="connsiteX3" fmla="*/ 5927943 w 5927943"/>
              <a:gd name="connsiteY3" fmla="*/ 3476847 h 6858000"/>
              <a:gd name="connsiteX4" fmla="*/ 5289639 w 5927943"/>
              <a:gd name="connsiteY4" fmla="*/ 6630545 h 6858000"/>
              <a:gd name="connsiteX5" fmla="*/ 5176937 w 5927943"/>
              <a:gd name="connsiteY5" fmla="*/ 6858000 h 6858000"/>
              <a:gd name="connsiteX6" fmla="*/ 0 w 592794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7943" h="6858000">
                <a:moveTo>
                  <a:pt x="0" y="0"/>
                </a:moveTo>
                <a:lnTo>
                  <a:pt x="5129522" y="0"/>
                </a:lnTo>
                <a:lnTo>
                  <a:pt x="5289639" y="323150"/>
                </a:lnTo>
                <a:cubicBezTo>
                  <a:pt x="5692631" y="1223391"/>
                  <a:pt x="5927943" y="2308646"/>
                  <a:pt x="5927943" y="3476847"/>
                </a:cubicBezTo>
                <a:cubicBezTo>
                  <a:pt x="5927943" y="4645048"/>
                  <a:pt x="5692631" y="5730304"/>
                  <a:pt x="5289639" y="6630545"/>
                </a:cubicBezTo>
                <a:lnTo>
                  <a:pt x="517693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7" name="Freeform: Shape 16">
            <a:extLst>
              <a:ext uri="{FF2B5EF4-FFF2-40B4-BE49-F238E27FC236}">
                <a16:creationId xmlns:a16="http://schemas.microsoft.com/office/drawing/2014/main" id="{FE8F25D8-4980-4C67-9E0C-7BE94C9CBF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17310" cy="6858000"/>
          </a:xfrm>
          <a:custGeom>
            <a:avLst/>
            <a:gdLst>
              <a:gd name="connsiteX0" fmla="*/ 0 w 5917310"/>
              <a:gd name="connsiteY0" fmla="*/ 0 h 6858000"/>
              <a:gd name="connsiteX1" fmla="*/ 5118889 w 5917310"/>
              <a:gd name="connsiteY1" fmla="*/ 0 h 6858000"/>
              <a:gd name="connsiteX2" fmla="*/ 5279006 w 5917310"/>
              <a:gd name="connsiteY2" fmla="*/ 323150 h 6858000"/>
              <a:gd name="connsiteX3" fmla="*/ 5917310 w 5917310"/>
              <a:gd name="connsiteY3" fmla="*/ 3476847 h 6858000"/>
              <a:gd name="connsiteX4" fmla="*/ 5279006 w 5917310"/>
              <a:gd name="connsiteY4" fmla="*/ 6630545 h 6858000"/>
              <a:gd name="connsiteX5" fmla="*/ 5166304 w 5917310"/>
              <a:gd name="connsiteY5" fmla="*/ 6858000 h 6858000"/>
              <a:gd name="connsiteX6" fmla="*/ 0 w 591731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7310" h="6858000">
                <a:moveTo>
                  <a:pt x="0" y="0"/>
                </a:moveTo>
                <a:lnTo>
                  <a:pt x="5118889" y="0"/>
                </a:lnTo>
                <a:lnTo>
                  <a:pt x="5279006" y="323150"/>
                </a:lnTo>
                <a:cubicBezTo>
                  <a:pt x="5681998" y="1223391"/>
                  <a:pt x="5917310" y="2308646"/>
                  <a:pt x="5917310" y="3476847"/>
                </a:cubicBezTo>
                <a:cubicBezTo>
                  <a:pt x="5917310" y="4645048"/>
                  <a:pt x="5681998" y="5730304"/>
                  <a:pt x="5279006" y="6630545"/>
                </a:cubicBezTo>
                <a:lnTo>
                  <a:pt x="516630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Box 2">
            <a:extLst>
              <a:ext uri="{FF2B5EF4-FFF2-40B4-BE49-F238E27FC236}">
                <a16:creationId xmlns:a16="http://schemas.microsoft.com/office/drawing/2014/main" id="{EF3B766C-8E26-FEC8-47AE-7BBF0CE9314B}"/>
              </a:ext>
            </a:extLst>
          </p:cNvPr>
          <p:cNvSpPr txBox="1"/>
          <p:nvPr/>
        </p:nvSpPr>
        <p:spPr>
          <a:xfrm>
            <a:off x="438912" y="1527048"/>
            <a:ext cx="5020056" cy="2770632"/>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5400" b="1" kern="1200">
                <a:solidFill>
                  <a:schemeClr val="tx1"/>
                </a:solidFill>
                <a:latin typeface="+mj-lt"/>
                <a:ea typeface="+mj-ea"/>
                <a:cs typeface="+mj-cs"/>
              </a:rPr>
              <a:t>E-Waste:  </a:t>
            </a:r>
            <a:r>
              <a:rPr lang="en-US" sz="5400" b="1" i="1" kern="1200">
                <a:solidFill>
                  <a:schemeClr val="tx1"/>
                </a:solidFill>
                <a:latin typeface="+mj-lt"/>
                <a:ea typeface="+mj-ea"/>
                <a:cs typeface="+mj-cs"/>
              </a:rPr>
              <a:t>What is </a:t>
            </a:r>
            <a:r>
              <a:rPr lang="en-US" sz="5400" b="1" i="1" u="sng" kern="1200">
                <a:solidFill>
                  <a:schemeClr val="tx1"/>
                </a:solidFill>
                <a:latin typeface="+mj-lt"/>
                <a:ea typeface="+mj-ea"/>
                <a:cs typeface="+mj-cs"/>
              </a:rPr>
              <a:t>YOUR</a:t>
            </a:r>
            <a:r>
              <a:rPr lang="en-US" sz="5400" b="1" i="1" kern="1200">
                <a:solidFill>
                  <a:schemeClr val="tx1"/>
                </a:solidFill>
                <a:latin typeface="+mj-lt"/>
                <a:ea typeface="+mj-ea"/>
                <a:cs typeface="+mj-cs"/>
              </a:rPr>
              <a:t> Responsibility?</a:t>
            </a:r>
          </a:p>
        </p:txBody>
      </p:sp>
      <p:sp>
        <p:nvSpPr>
          <p:cNvPr id="19" name="Rectangle 18">
            <a:extLst>
              <a:ext uri="{FF2B5EF4-FFF2-40B4-BE49-F238E27FC236}">
                <a16:creationId xmlns:a16="http://schemas.microsoft.com/office/drawing/2014/main" id="{1A214C69-1234-4E5D-91CD-BEA0020425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F86E49C8-40C0-4E80-BAC0-9A66298F1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2352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3">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1" i="1" kern="1200">
                <a:solidFill>
                  <a:schemeClr val="bg1"/>
                </a:solidFill>
                <a:latin typeface="+mj-lt"/>
                <a:ea typeface="+mj-ea"/>
                <a:cs typeface="+mj-cs"/>
              </a:rPr>
              <a:t>E-Waste – Digital Litter</a:t>
            </a:r>
          </a:p>
        </p:txBody>
      </p:sp>
      <p:graphicFrame>
        <p:nvGraphicFramePr>
          <p:cNvPr id="4" name="Table 3"/>
          <p:cNvGraphicFramePr>
            <a:graphicFrameLocks noGrp="1"/>
          </p:cNvGraphicFramePr>
          <p:nvPr>
            <p:extLst>
              <p:ext uri="{D42A27DB-BD31-4B8C-83A1-F6EECF244321}">
                <p14:modId xmlns:p14="http://schemas.microsoft.com/office/powerpoint/2010/main" val="1206339484"/>
              </p:ext>
            </p:extLst>
          </p:nvPr>
        </p:nvGraphicFramePr>
        <p:xfrm>
          <a:off x="337611" y="1550505"/>
          <a:ext cx="11429846" cy="4863548"/>
        </p:xfrm>
        <a:graphic>
          <a:graphicData uri="http://schemas.openxmlformats.org/drawingml/2006/table">
            <a:tbl>
              <a:tblPr firstRow="1" firstCol="1" bandRow="1">
                <a:solidFill>
                  <a:srgbClr val="404040"/>
                </a:solidFill>
                <a:tableStyleId>{5C22544A-7EE6-4342-B048-85BDC9FD1C3A}</a:tableStyleId>
              </a:tblPr>
              <a:tblGrid>
                <a:gridCol w="1858395">
                  <a:extLst>
                    <a:ext uri="{9D8B030D-6E8A-4147-A177-3AD203B41FA5}">
                      <a16:colId xmlns:a16="http://schemas.microsoft.com/office/drawing/2014/main" val="689575756"/>
                    </a:ext>
                  </a:extLst>
                </a:gridCol>
                <a:gridCol w="4502497">
                  <a:extLst>
                    <a:ext uri="{9D8B030D-6E8A-4147-A177-3AD203B41FA5}">
                      <a16:colId xmlns:a16="http://schemas.microsoft.com/office/drawing/2014/main" val="3821116055"/>
                    </a:ext>
                  </a:extLst>
                </a:gridCol>
                <a:gridCol w="5068954">
                  <a:extLst>
                    <a:ext uri="{9D8B030D-6E8A-4147-A177-3AD203B41FA5}">
                      <a16:colId xmlns:a16="http://schemas.microsoft.com/office/drawing/2014/main" val="2481425816"/>
                    </a:ext>
                  </a:extLst>
                </a:gridCol>
              </a:tblGrid>
              <a:tr h="414617">
                <a:tc>
                  <a:txBody>
                    <a:bodyPr/>
                    <a:lstStyle/>
                    <a:p>
                      <a:pPr marL="0" marR="0" algn="ctr">
                        <a:lnSpc>
                          <a:spcPct val="107000"/>
                        </a:lnSpc>
                        <a:spcBef>
                          <a:spcPts val="0"/>
                        </a:spcBef>
                        <a:spcAft>
                          <a:spcPts val="0"/>
                        </a:spcAft>
                      </a:pPr>
                      <a:r>
                        <a:rPr lang="en-US" sz="1600" b="1" cap="none" spc="0" dirty="0">
                          <a:solidFill>
                            <a:schemeClr val="bg1"/>
                          </a:solidFill>
                          <a:effectLst/>
                          <a:latin typeface="Times New Roman" panose="02020603050405020304" pitchFamily="18" charset="0"/>
                          <a:cs typeface="Times New Roman" panose="02020603050405020304" pitchFamily="18" charset="0"/>
                        </a:rPr>
                        <a:t>Chemical Element</a:t>
                      </a:r>
                      <a:endParaRPr lang="en-US" sz="1600" b="1" cap="none" spc="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nchor="ctr">
                    <a:lnL w="12700" cmpd="sng">
                      <a:noFill/>
                    </a:lnL>
                    <a:lnR w="12700" cmpd="sng">
                      <a:noFill/>
                    </a:lnR>
                    <a:lnT w="19050" cap="flat" cmpd="sng" algn="ctr">
                      <a:noFill/>
                      <a:prstDash val="solid"/>
                    </a:lnT>
                    <a:lnB w="38100" cmpd="sng">
                      <a:noFill/>
                    </a:lnB>
                    <a:solidFill>
                      <a:schemeClr val="accent2"/>
                    </a:solidFill>
                  </a:tcPr>
                </a:tc>
                <a:tc>
                  <a:txBody>
                    <a:bodyPr/>
                    <a:lstStyle/>
                    <a:p>
                      <a:pPr marL="0" marR="0" algn="ctr">
                        <a:lnSpc>
                          <a:spcPct val="107000"/>
                        </a:lnSpc>
                        <a:spcBef>
                          <a:spcPts val="0"/>
                        </a:spcBef>
                        <a:spcAft>
                          <a:spcPts val="0"/>
                        </a:spcAft>
                      </a:pPr>
                      <a:r>
                        <a:rPr lang="en-US" sz="1600" b="1" cap="none" spc="0" dirty="0">
                          <a:solidFill>
                            <a:schemeClr val="bg1"/>
                          </a:solidFill>
                          <a:effectLst/>
                          <a:latin typeface="Times New Roman" panose="02020603050405020304" pitchFamily="18" charset="0"/>
                          <a:cs typeface="Times New Roman" panose="02020603050405020304" pitchFamily="18" charset="0"/>
                        </a:rPr>
                        <a:t>Used In/As</a:t>
                      </a:r>
                      <a:endParaRPr lang="en-US" sz="1600" b="1" cap="none" spc="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nchor="ctr">
                    <a:lnL w="12700" cmpd="sng">
                      <a:noFill/>
                    </a:lnL>
                    <a:lnR w="12700" cmpd="sng">
                      <a:noFill/>
                    </a:lnR>
                    <a:lnT w="19050" cap="flat" cmpd="sng" algn="ctr">
                      <a:noFill/>
                      <a:prstDash val="solid"/>
                    </a:lnT>
                    <a:lnB w="38100" cmpd="sng">
                      <a:noFill/>
                    </a:lnB>
                    <a:solidFill>
                      <a:schemeClr val="accent2"/>
                    </a:solidFill>
                  </a:tcPr>
                </a:tc>
                <a:tc>
                  <a:txBody>
                    <a:bodyPr/>
                    <a:lstStyle/>
                    <a:p>
                      <a:pPr marL="0" marR="0" algn="ctr">
                        <a:lnSpc>
                          <a:spcPct val="107000"/>
                        </a:lnSpc>
                        <a:spcBef>
                          <a:spcPts val="0"/>
                        </a:spcBef>
                        <a:spcAft>
                          <a:spcPts val="0"/>
                        </a:spcAft>
                      </a:pPr>
                      <a:r>
                        <a:rPr lang="en-US" sz="1600" b="1" cap="none" spc="0" dirty="0">
                          <a:solidFill>
                            <a:schemeClr val="bg1"/>
                          </a:solidFill>
                          <a:effectLst/>
                          <a:latin typeface="Times New Roman" panose="02020603050405020304" pitchFamily="18" charset="0"/>
                          <a:cs typeface="Times New Roman" panose="02020603050405020304" pitchFamily="18" charset="0"/>
                        </a:rPr>
                        <a:t>Is it Toxic?</a:t>
                      </a:r>
                      <a:endParaRPr lang="en-US" sz="1600" b="1" cap="none" spc="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nchor="ctr">
                    <a:lnL w="12700" cmpd="sng">
                      <a:noFill/>
                    </a:lnL>
                    <a:lnR w="12700" cmpd="sng">
                      <a:noFill/>
                    </a:lnR>
                    <a:lnT w="19050" cap="flat" cmpd="sng" algn="ctr">
                      <a:noFill/>
                      <a:prstDash val="solid"/>
                    </a:lnT>
                    <a:lnB w="38100" cmpd="sng">
                      <a:noFill/>
                    </a:lnB>
                    <a:solidFill>
                      <a:schemeClr val="accent2"/>
                    </a:solidFill>
                  </a:tcPr>
                </a:tc>
                <a:extLst>
                  <a:ext uri="{0D108BD9-81ED-4DB2-BD59-A6C34878D82A}">
                    <a16:rowId xmlns:a16="http://schemas.microsoft.com/office/drawing/2014/main" val="1516422062"/>
                  </a:ext>
                </a:extLst>
              </a:tr>
              <a:tr h="617024">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Barium</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Magnetic devices (e.g., magnets, magnetic strips on credit cards), spark plugs</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Partially as it can impact your ability to breath, impact blood pressure and cause swelling in key organs</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1407066705"/>
                  </a:ext>
                </a:extLst>
              </a:tr>
              <a:tr h="617024">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Cadmium</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Batteries, CRTs, solder</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Yes, in large enough quantities it can poison your kidneys and liver and bring about lung damage or cancer</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1740904035"/>
                  </a:ext>
                </a:extLst>
              </a:tr>
              <a:tr h="617024">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Hexavalent Chromium</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Coating of metals to prevent corrosion; also used in paint</a:t>
                      </a:r>
                    </a:p>
                    <a:p>
                      <a:pPr marL="0" marR="0">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 </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Yes, it can cause many forms of cancer as well as ulcers and problems with the intestines</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1207592690"/>
                  </a:ext>
                </a:extLst>
              </a:tr>
              <a:tr h="860656">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Lead</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Circuit boards and chips, wire</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pPr>
                      <a:r>
                        <a:rPr lang="en-US" sz="1400" cap="none" spc="0" dirty="0">
                          <a:solidFill>
                            <a:schemeClr val="bg1"/>
                          </a:solidFill>
                          <a:effectLst/>
                          <a:latin typeface="Times New Roman" panose="02020603050405020304" pitchFamily="18" charset="0"/>
                          <a:cs typeface="Times New Roman" panose="02020603050405020304" pitchFamily="18" charset="0"/>
                        </a:rPr>
                        <a:t>Very, particularly to children and pregnant women where lead can cause brain damage of the unborn fetus; other impacts are increased blood pressure and kidney damage</a:t>
                      </a:r>
                      <a:endParaRPr lang="en-US" sz="1400" cap="none" spc="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3985251136"/>
                  </a:ext>
                </a:extLst>
              </a:tr>
              <a:tr h="373393">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Mercury</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Batteries, circuit boards, manufacturing of electronics</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Very, it can cause brain damage and kidney damage</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3143874155"/>
                  </a:ext>
                </a:extLst>
              </a:tr>
              <a:tr h="373393">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Nickel</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Batteries, wire, coating of steel</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Some nickel compounds are carcinogenic</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4147858082"/>
                  </a:ext>
                </a:extLst>
              </a:tr>
              <a:tr h="617024">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Polyvinyl chloride</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dirty="0">
                          <a:solidFill>
                            <a:schemeClr val="bg1"/>
                          </a:solidFill>
                          <a:effectLst/>
                          <a:latin typeface="Times New Roman" panose="02020603050405020304" pitchFamily="18" charset="0"/>
                          <a:cs typeface="Times New Roman" panose="02020603050405020304" pitchFamily="18" charset="0"/>
                        </a:rPr>
                        <a:t>Plastics that coat cables and computer components </a:t>
                      </a:r>
                    </a:p>
                    <a:p>
                      <a:pPr marL="0" marR="0" algn="just">
                        <a:lnSpc>
                          <a:spcPct val="107000"/>
                        </a:lnSpc>
                        <a:spcBef>
                          <a:spcPts val="0"/>
                        </a:spcBef>
                        <a:spcAft>
                          <a:spcPts val="0"/>
                        </a:spcAft>
                      </a:pPr>
                      <a:r>
                        <a:rPr lang="en-US" sz="1400" cap="none" spc="0" dirty="0">
                          <a:solidFill>
                            <a:schemeClr val="bg1"/>
                          </a:solidFill>
                          <a:effectLst/>
                          <a:latin typeface="Times New Roman" panose="02020603050405020304" pitchFamily="18" charset="0"/>
                          <a:cs typeface="Times New Roman" panose="02020603050405020304" pitchFamily="18" charset="0"/>
                        </a:rPr>
                        <a:t>(e.g., monitors)</a:t>
                      </a:r>
                      <a:endParaRPr lang="en-US" sz="1400" cap="none" spc="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Increases the risk of several forms of cancer, particularly harmful to children</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3981132763"/>
                  </a:ext>
                </a:extLst>
              </a:tr>
              <a:tr h="373393">
                <a:tc>
                  <a:txBody>
                    <a:bodyPr/>
                    <a:lstStyle/>
                    <a:p>
                      <a:pPr marL="0" marR="0" algn="just">
                        <a:lnSpc>
                          <a:spcPct val="107000"/>
                        </a:lnSpc>
                        <a:spcBef>
                          <a:spcPts val="0"/>
                        </a:spcBef>
                        <a:spcAft>
                          <a:spcPts val="0"/>
                        </a:spcAft>
                      </a:pPr>
                      <a:r>
                        <a:rPr lang="en-US" sz="1400" b="1" cap="none" spc="0">
                          <a:solidFill>
                            <a:schemeClr val="bg1"/>
                          </a:solidFill>
                          <a:effectLst/>
                          <a:latin typeface="Times New Roman" panose="02020603050405020304" pitchFamily="18" charset="0"/>
                          <a:cs typeface="Times New Roman" panose="02020603050405020304" pitchFamily="18" charset="0"/>
                        </a:rPr>
                        <a:t>Zinc</a:t>
                      </a:r>
                      <a:endParaRPr lang="en-US" sz="1400" b="1"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pPr>
                      <a:r>
                        <a:rPr lang="en-US" sz="1400" cap="none" spc="0">
                          <a:solidFill>
                            <a:schemeClr val="bg1"/>
                          </a:solidFill>
                          <a:effectLst/>
                          <a:latin typeface="Times New Roman" panose="02020603050405020304" pitchFamily="18" charset="0"/>
                          <a:cs typeface="Times New Roman" panose="02020603050405020304" pitchFamily="18" charset="0"/>
                        </a:rPr>
                        <a:t>Batteries, displays, combined with other elements like nickel</a:t>
                      </a:r>
                      <a:endParaRPr lang="en-US" sz="1400" cap="none" spc="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pPr marL="0" marR="0" algn="just">
                        <a:lnSpc>
                          <a:spcPct val="107000"/>
                        </a:lnSpc>
                        <a:spcBef>
                          <a:spcPts val="0"/>
                        </a:spcBef>
                        <a:spcAft>
                          <a:spcPts val="0"/>
                        </a:spcAft>
                        <a:tabLst>
                          <a:tab pos="2124075" algn="l"/>
                        </a:tabLst>
                      </a:pPr>
                      <a:r>
                        <a:rPr lang="en-US" sz="1400" cap="none" spc="0" dirty="0">
                          <a:solidFill>
                            <a:schemeClr val="bg1"/>
                          </a:solidFill>
                          <a:effectLst/>
                          <a:latin typeface="Times New Roman" panose="02020603050405020304" pitchFamily="18" charset="0"/>
                          <a:cs typeface="Times New Roman" panose="02020603050405020304" pitchFamily="18" charset="0"/>
                        </a:rPr>
                        <a:t>In large enough quantity, it might lead to cancer	</a:t>
                      </a:r>
                      <a:endParaRPr lang="en-US" sz="1400" cap="none" spc="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6661" marR="46661" marT="81149" marB="0">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309706918"/>
                  </a:ext>
                </a:extLst>
              </a:tr>
            </a:tbl>
          </a:graphicData>
        </a:graphic>
      </p:graphicFrame>
    </p:spTree>
    <p:extLst>
      <p:ext uri="{BB962C8B-B14F-4D97-AF65-F5344CB8AC3E}">
        <p14:creationId xmlns:p14="http://schemas.microsoft.com/office/powerpoint/2010/main" val="39429066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ake light mountain color PowerPoint backgrounds &amp; Google Slides">
            <a:extLst>
              <a:ext uri="{FF2B5EF4-FFF2-40B4-BE49-F238E27FC236}">
                <a16:creationId xmlns:a16="http://schemas.microsoft.com/office/drawing/2014/main" id="{6422D2EB-8C0F-7FAF-847A-C1F904959F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7" y="1"/>
            <a:ext cx="1220021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5E4065D-FC36-FD12-F49A-3BF88D275784}"/>
              </a:ext>
            </a:extLst>
          </p:cNvPr>
          <p:cNvSpPr>
            <a:spLocks noGrp="1"/>
          </p:cNvSpPr>
          <p:nvPr>
            <p:ph type="title"/>
          </p:nvPr>
        </p:nvSpPr>
        <p:spPr/>
        <p:txBody>
          <a:bodyPr/>
          <a:lstStyle/>
          <a:p>
            <a:r>
              <a:rPr lang="en-US" sz="4400" b="1" dirty="0">
                <a:solidFill>
                  <a:schemeClr val="tx1"/>
                </a:solidFill>
                <a:latin typeface="+mn-lt"/>
                <a:cs typeface="Times New Roman" pitchFamily="18" charset="0"/>
              </a:rPr>
              <a:t>King 336 – Introduction to Linux Mint</a:t>
            </a:r>
            <a:endParaRPr lang="en-US" b="1" dirty="0">
              <a:latin typeface="+mn-lt"/>
            </a:endParaRPr>
          </a:p>
        </p:txBody>
      </p:sp>
      <p:sp>
        <p:nvSpPr>
          <p:cNvPr id="3" name="Content Placeholder 2">
            <a:extLst>
              <a:ext uri="{FF2B5EF4-FFF2-40B4-BE49-F238E27FC236}">
                <a16:creationId xmlns:a16="http://schemas.microsoft.com/office/drawing/2014/main" id="{FE019DB8-E0E8-D40B-409F-D05C5990C2E8}"/>
              </a:ext>
            </a:extLst>
          </p:cNvPr>
          <p:cNvSpPr>
            <a:spLocks noGrp="1"/>
          </p:cNvSpPr>
          <p:nvPr>
            <p:ph idx="1"/>
          </p:nvPr>
        </p:nvSpPr>
        <p:spPr>
          <a:xfrm>
            <a:off x="838200" y="1690688"/>
            <a:ext cx="10515600" cy="4942868"/>
          </a:xfrm>
        </p:spPr>
        <p:txBody>
          <a:bodyPr>
            <a:normAutofit lnSpcReduction="10000"/>
          </a:bodyPr>
          <a:lstStyle/>
          <a:p>
            <a:pPr>
              <a:buFont typeface="Arial" panose="020B0604020202020204" pitchFamily="34" charset="0"/>
              <a:buChar char="•"/>
            </a:pPr>
            <a:r>
              <a:rPr lang="en-US" b="1" dirty="0">
                <a:latin typeface="Times" pitchFamily="18" charset="0"/>
              </a:rPr>
              <a:t>Accounts</a:t>
            </a:r>
          </a:p>
          <a:p>
            <a:pPr lvl="1">
              <a:buFont typeface="Arial" panose="020B0604020202020204" pitchFamily="34" charset="0"/>
              <a:buChar char="•"/>
            </a:pPr>
            <a:r>
              <a:rPr lang="en-US" sz="2600" dirty="0">
                <a:latin typeface="Times" pitchFamily="18" charset="0"/>
              </a:rPr>
              <a:t>2 ways to log in</a:t>
            </a:r>
          </a:p>
          <a:p>
            <a:pPr lvl="2">
              <a:buFont typeface="Arial" panose="020B0604020202020204" pitchFamily="34" charset="0"/>
              <a:buChar char="•"/>
            </a:pPr>
            <a:r>
              <a:rPr lang="en-US" sz="2200" b="1" dirty="0">
                <a:solidFill>
                  <a:schemeClr val="accent2">
                    <a:lumMod val="75000"/>
                  </a:schemeClr>
                </a:solidFill>
                <a:latin typeface="Times" pitchFamily="18" charset="0"/>
              </a:rPr>
              <a:t>Generic “student” account</a:t>
            </a:r>
          </a:p>
          <a:p>
            <a:pPr lvl="3">
              <a:buFont typeface="Arial" panose="020B0604020202020204" pitchFamily="34" charset="0"/>
              <a:buChar char="•"/>
            </a:pPr>
            <a:r>
              <a:rPr lang="en-US" sz="1900" dirty="0">
                <a:latin typeface="Times" pitchFamily="18" charset="0"/>
              </a:rPr>
              <a:t>No password</a:t>
            </a:r>
          </a:p>
          <a:p>
            <a:pPr lvl="3">
              <a:buFont typeface="Arial" panose="020B0604020202020204" pitchFamily="34" charset="0"/>
              <a:buChar char="•"/>
            </a:pPr>
            <a:r>
              <a:rPr lang="en-US" sz="1900" dirty="0">
                <a:latin typeface="Times" pitchFamily="18" charset="0"/>
              </a:rPr>
              <a:t>Deleted after logout</a:t>
            </a:r>
          </a:p>
          <a:p>
            <a:pPr lvl="2">
              <a:buFont typeface="Arial" panose="020B0604020202020204" pitchFamily="34" charset="0"/>
              <a:buChar char="•"/>
            </a:pPr>
            <a:r>
              <a:rPr lang="en-US" sz="2200" b="1" dirty="0">
                <a:solidFill>
                  <a:schemeClr val="accent2">
                    <a:lumMod val="75000"/>
                  </a:schemeClr>
                </a:solidFill>
                <a:latin typeface="Times" pitchFamily="18" charset="0"/>
              </a:rPr>
              <a:t>Your JMU </a:t>
            </a:r>
            <a:r>
              <a:rPr lang="en-US" sz="2200" b="1" dirty="0" err="1">
                <a:solidFill>
                  <a:schemeClr val="accent2">
                    <a:lumMod val="75000"/>
                  </a:schemeClr>
                </a:solidFill>
                <a:latin typeface="Times" pitchFamily="18" charset="0"/>
              </a:rPr>
              <a:t>eID</a:t>
            </a:r>
            <a:endParaRPr lang="en-US" sz="2200" b="1" dirty="0">
              <a:solidFill>
                <a:schemeClr val="accent2">
                  <a:lumMod val="75000"/>
                </a:schemeClr>
              </a:solidFill>
              <a:latin typeface="Times" pitchFamily="18" charset="0"/>
            </a:endParaRPr>
          </a:p>
          <a:p>
            <a:pPr lvl="3">
              <a:buFont typeface="Arial" panose="020B0604020202020204" pitchFamily="34" charset="0"/>
              <a:buChar char="•"/>
            </a:pPr>
            <a:r>
              <a:rPr lang="en-US" sz="1900" dirty="0">
                <a:latin typeface="Times" pitchFamily="18" charset="0"/>
              </a:rPr>
              <a:t>Use your JMU password</a:t>
            </a:r>
          </a:p>
          <a:p>
            <a:pPr lvl="3">
              <a:buFont typeface="Arial" panose="020B0604020202020204" pitchFamily="34" charset="0"/>
              <a:buChar char="•"/>
            </a:pPr>
            <a:r>
              <a:rPr lang="en-US" sz="1900" dirty="0">
                <a:latin typeface="Times" pitchFamily="18" charset="0"/>
              </a:rPr>
              <a:t>Mounts your CS/IT Home directory</a:t>
            </a:r>
          </a:p>
          <a:p>
            <a:pPr lvl="4">
              <a:buFont typeface="Arial" panose="020B0604020202020204" pitchFamily="34" charset="0"/>
              <a:buChar char="•"/>
            </a:pPr>
            <a:r>
              <a:rPr lang="en-US" sz="1900" dirty="0">
                <a:latin typeface="Times" pitchFamily="18" charset="0"/>
              </a:rPr>
              <a:t>Allows you to customize your environment</a:t>
            </a:r>
          </a:p>
          <a:p>
            <a:pPr lvl="4">
              <a:buFont typeface="Arial" panose="020B0604020202020204" pitchFamily="34" charset="0"/>
              <a:buChar char="•"/>
            </a:pPr>
            <a:r>
              <a:rPr lang="en-US" sz="1900" dirty="0">
                <a:latin typeface="Times" pitchFamily="18" charset="0"/>
              </a:rPr>
              <a:t>Backed up but also has a quota</a:t>
            </a:r>
          </a:p>
          <a:p>
            <a:pPr>
              <a:buFont typeface="Arial" panose="020B0604020202020204" pitchFamily="34" charset="0"/>
              <a:buChar char="•"/>
            </a:pPr>
            <a:r>
              <a:rPr lang="en-US" b="1" dirty="0">
                <a:latin typeface="Times" pitchFamily="18" charset="0"/>
              </a:rPr>
              <a:t>References:</a:t>
            </a:r>
          </a:p>
          <a:p>
            <a:pPr lvl="1">
              <a:buFont typeface="Arial" panose="020B0604020202020204" pitchFamily="34" charset="0"/>
              <a:buChar char="•"/>
            </a:pPr>
            <a:r>
              <a:rPr lang="en-US" sz="1900" dirty="0">
                <a:latin typeface="Times" pitchFamily="18" charset="0"/>
                <a:hlinkClick r:id="rId3"/>
              </a:rPr>
              <a:t>https://www.youtube.com/watch?v=BZqS9pVWbEc</a:t>
            </a:r>
            <a:endParaRPr lang="en-US" sz="1900" dirty="0">
              <a:latin typeface="Times" pitchFamily="18" charset="0"/>
            </a:endParaRPr>
          </a:p>
          <a:p>
            <a:pPr lvl="1">
              <a:buFont typeface="Arial" panose="020B0604020202020204" pitchFamily="34" charset="0"/>
              <a:buChar char="•"/>
            </a:pPr>
            <a:r>
              <a:rPr lang="en-US" sz="1900" dirty="0">
                <a:latin typeface="Times" pitchFamily="18" charset="0"/>
                <a:hlinkClick r:id="rId4"/>
              </a:rPr>
              <a:t>http://linode.com/learnlinuxtv</a:t>
            </a:r>
            <a:endParaRPr lang="en-US" sz="1900" dirty="0">
              <a:latin typeface="Times" pitchFamily="18" charset="0"/>
            </a:endParaRPr>
          </a:p>
          <a:p>
            <a:pPr lvl="1">
              <a:buFont typeface="Arial" panose="020B0604020202020204" pitchFamily="34" charset="0"/>
              <a:buChar char="•"/>
            </a:pPr>
            <a:r>
              <a:rPr lang="en-US" sz="1900" dirty="0">
                <a:latin typeface="Times" pitchFamily="18" charset="0"/>
                <a:hlinkClick r:id="rId5"/>
              </a:rPr>
              <a:t>https://www.youtube.com/watch?v=kUC9RbrS0q0&amp;list=PLrW4kXWyzgoKKLkdHTH8E5v_JboLeAITi</a:t>
            </a:r>
            <a:endParaRPr lang="en-US" sz="1900" dirty="0">
              <a:latin typeface="Times" pitchFamily="18" charset="0"/>
            </a:endParaRPr>
          </a:p>
          <a:p>
            <a:pPr lvl="4">
              <a:buFont typeface="Arial" panose="020B0604020202020204" pitchFamily="34" charset="0"/>
              <a:buChar char="•"/>
            </a:pPr>
            <a:endParaRPr lang="en-US" sz="1900" dirty="0">
              <a:latin typeface="Times" pitchFamily="18" charset="0"/>
            </a:endParaRPr>
          </a:p>
        </p:txBody>
      </p:sp>
      <p:sp>
        <p:nvSpPr>
          <p:cNvPr id="5" name="Slide Number Placeholder 4">
            <a:extLst>
              <a:ext uri="{FF2B5EF4-FFF2-40B4-BE49-F238E27FC236}">
                <a16:creationId xmlns:a16="http://schemas.microsoft.com/office/drawing/2014/main" id="{CC99ABE5-6C54-5DDC-3B41-8BA6BD077677}"/>
              </a:ext>
            </a:extLst>
          </p:cNvPr>
          <p:cNvSpPr>
            <a:spLocks noGrp="1"/>
          </p:cNvSpPr>
          <p:nvPr>
            <p:ph type="sldNum" sz="quarter" idx="12"/>
          </p:nvPr>
        </p:nvSpPr>
        <p:spPr/>
        <p:txBody>
          <a:bodyPr/>
          <a:lstStyle/>
          <a:p>
            <a:fld id="{BC3FD951-9739-4673-9CA3-89E053408026}" type="slidenum">
              <a:rPr lang="en-US" smtClean="0"/>
              <a:t>19</a:t>
            </a:fld>
            <a:endParaRPr lang="en-US"/>
          </a:p>
        </p:txBody>
      </p:sp>
    </p:spTree>
    <p:extLst>
      <p:ext uri="{BB962C8B-B14F-4D97-AF65-F5344CB8AC3E}">
        <p14:creationId xmlns:p14="http://schemas.microsoft.com/office/powerpoint/2010/main" val="1070186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DB5B423A-57CC-4C58-AA26-8E2E862B0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5217023" cy="3994777"/>
          </a:xfrm>
          <a:custGeom>
            <a:avLst/>
            <a:gdLst>
              <a:gd name="connsiteX0" fmla="*/ 1945461 w 5217023"/>
              <a:gd name="connsiteY0" fmla="*/ 3787398 h 3994777"/>
              <a:gd name="connsiteX1" fmla="*/ 1942113 w 5217023"/>
              <a:gd name="connsiteY1" fmla="*/ 3790053 h 3994777"/>
              <a:gd name="connsiteX2" fmla="*/ 1946982 w 5217023"/>
              <a:gd name="connsiteY2" fmla="*/ 3787990 h 3994777"/>
              <a:gd name="connsiteX3" fmla="*/ 1945461 w 5217023"/>
              <a:gd name="connsiteY3" fmla="*/ 3787398 h 3994777"/>
              <a:gd name="connsiteX4" fmla="*/ 0 w 5217023"/>
              <a:gd name="connsiteY4" fmla="*/ 0 h 3994777"/>
              <a:gd name="connsiteX5" fmla="*/ 5030958 w 5217023"/>
              <a:gd name="connsiteY5" fmla="*/ 0 h 3994777"/>
              <a:gd name="connsiteX6" fmla="*/ 5046198 w 5217023"/>
              <a:gd name="connsiteY6" fmla="*/ 153449 h 3994777"/>
              <a:gd name="connsiteX7" fmla="*/ 5055729 w 5217023"/>
              <a:gd name="connsiteY7" fmla="*/ 415828 h 3994777"/>
              <a:gd name="connsiteX8" fmla="*/ 4735242 w 5217023"/>
              <a:gd name="connsiteY8" fmla="*/ 1867130 h 3994777"/>
              <a:gd name="connsiteX9" fmla="*/ 3907395 w 5217023"/>
              <a:gd name="connsiteY9" fmla="*/ 2938441 h 3994777"/>
              <a:gd name="connsiteX10" fmla="*/ 3946497 w 5217023"/>
              <a:gd name="connsiteY10" fmla="*/ 2908567 h 3994777"/>
              <a:gd name="connsiteX11" fmla="*/ 4585421 w 5217023"/>
              <a:gd name="connsiteY11" fmla="*/ 2188401 h 3994777"/>
              <a:gd name="connsiteX12" fmla="*/ 5142585 w 5217023"/>
              <a:gd name="connsiteY12" fmla="*/ 276891 h 3994777"/>
              <a:gd name="connsiteX13" fmla="*/ 5121833 w 5217023"/>
              <a:gd name="connsiteY13" fmla="*/ 30208 h 3994777"/>
              <a:gd name="connsiteX14" fmla="*/ 5116229 w 5217023"/>
              <a:gd name="connsiteY14" fmla="*/ 0 h 3994777"/>
              <a:gd name="connsiteX15" fmla="*/ 5184724 w 5217023"/>
              <a:gd name="connsiteY15" fmla="*/ 0 h 3994777"/>
              <a:gd name="connsiteX16" fmla="*/ 5196265 w 5217023"/>
              <a:gd name="connsiteY16" fmla="*/ 66113 h 3994777"/>
              <a:gd name="connsiteX17" fmla="*/ 5058603 w 5217023"/>
              <a:gd name="connsiteY17" fmla="*/ 1368242 h 3994777"/>
              <a:gd name="connsiteX18" fmla="*/ 4096624 w 5217023"/>
              <a:gd name="connsiteY18" fmla="*/ 2870829 h 3994777"/>
              <a:gd name="connsiteX19" fmla="*/ 3833203 w 5217023"/>
              <a:gd name="connsiteY19" fmla="*/ 3092190 h 3994777"/>
              <a:gd name="connsiteX20" fmla="*/ 3536509 w 5217023"/>
              <a:gd name="connsiteY20" fmla="*/ 3297128 h 3994777"/>
              <a:gd name="connsiteX21" fmla="*/ 3148966 w 5217023"/>
              <a:gd name="connsiteY21" fmla="*/ 3485478 h 3994777"/>
              <a:gd name="connsiteX22" fmla="*/ 1860557 w 5217023"/>
              <a:gd name="connsiteY22" fmla="*/ 3880910 h 3994777"/>
              <a:gd name="connsiteX23" fmla="*/ 573715 w 5217023"/>
              <a:gd name="connsiteY23" fmla="*/ 3983764 h 3994777"/>
              <a:gd name="connsiteX24" fmla="*/ 108410 w 5217023"/>
              <a:gd name="connsiteY24" fmla="*/ 3908816 h 3994777"/>
              <a:gd name="connsiteX25" fmla="*/ 0 w 5217023"/>
              <a:gd name="connsiteY25" fmla="*/ 3876793 h 3994777"/>
              <a:gd name="connsiteX26" fmla="*/ 0 w 5217023"/>
              <a:gd name="connsiteY26" fmla="*/ 3802912 h 3994777"/>
              <a:gd name="connsiteX27" fmla="*/ 36975 w 5217023"/>
              <a:gd name="connsiteY27" fmla="*/ 3815954 h 3994777"/>
              <a:gd name="connsiteX28" fmla="*/ 561628 w 5217023"/>
              <a:gd name="connsiteY28" fmla="*/ 3912655 h 3994777"/>
              <a:gd name="connsiteX29" fmla="*/ 1683086 w 5217023"/>
              <a:gd name="connsiteY29" fmla="*/ 3844334 h 3994777"/>
              <a:gd name="connsiteX30" fmla="*/ 1806023 w 5217023"/>
              <a:gd name="connsiteY30" fmla="*/ 3820992 h 3994777"/>
              <a:gd name="connsiteX31" fmla="*/ 1921817 w 5217023"/>
              <a:gd name="connsiteY31" fmla="*/ 3795747 h 3994777"/>
              <a:gd name="connsiteX32" fmla="*/ 1243689 w 5217023"/>
              <a:gd name="connsiteY32" fmla="*/ 3846539 h 3994777"/>
              <a:gd name="connsiteX33" fmla="*/ 62875 w 5217023"/>
              <a:gd name="connsiteY33" fmla="*/ 3668143 h 3994777"/>
              <a:gd name="connsiteX34" fmla="*/ 0 w 5217023"/>
              <a:gd name="connsiteY34" fmla="*/ 3644185 h 399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17023" h="3994777">
                <a:moveTo>
                  <a:pt x="1945461" y="3787398"/>
                </a:moveTo>
                <a:lnTo>
                  <a:pt x="1942113" y="3790053"/>
                </a:lnTo>
                <a:lnTo>
                  <a:pt x="1946982" y="3787990"/>
                </a:lnTo>
                <a:cubicBezTo>
                  <a:pt x="1946982" y="3787990"/>
                  <a:pt x="1946379" y="3787019"/>
                  <a:pt x="1945461" y="3787398"/>
                </a:cubicBezTo>
                <a:close/>
                <a:moveTo>
                  <a:pt x="0" y="0"/>
                </a:moveTo>
                <a:lnTo>
                  <a:pt x="5030958" y="0"/>
                </a:lnTo>
                <a:lnTo>
                  <a:pt x="5046198" y="153449"/>
                </a:lnTo>
                <a:cubicBezTo>
                  <a:pt x="5052189" y="240558"/>
                  <a:pt x="5055458" y="328007"/>
                  <a:pt x="5055729" y="415828"/>
                </a:cubicBezTo>
                <a:cubicBezTo>
                  <a:pt x="5057604" y="923672"/>
                  <a:pt x="4959210" y="1409054"/>
                  <a:pt x="4735242" y="1867130"/>
                </a:cubicBezTo>
                <a:cubicBezTo>
                  <a:pt x="4533284" y="2280198"/>
                  <a:pt x="4248921" y="2629330"/>
                  <a:pt x="3907395" y="2938441"/>
                </a:cubicBezTo>
                <a:cubicBezTo>
                  <a:pt x="3922498" y="2931535"/>
                  <a:pt x="3935859" y="2921330"/>
                  <a:pt x="3946497" y="2908567"/>
                </a:cubicBezTo>
                <a:cubicBezTo>
                  <a:pt x="4193494" y="2700987"/>
                  <a:pt x="4408756" y="2458364"/>
                  <a:pt x="4585421" y="2188401"/>
                </a:cubicBezTo>
                <a:cubicBezTo>
                  <a:pt x="4967641" y="1608533"/>
                  <a:pt x="5169304" y="975361"/>
                  <a:pt x="5142585" y="276891"/>
                </a:cubicBezTo>
                <a:cubicBezTo>
                  <a:pt x="5139764" y="194215"/>
                  <a:pt x="5132824" y="111888"/>
                  <a:pt x="5121833" y="30208"/>
                </a:cubicBezTo>
                <a:lnTo>
                  <a:pt x="5116229" y="0"/>
                </a:lnTo>
                <a:lnTo>
                  <a:pt x="5184724" y="0"/>
                </a:lnTo>
                <a:lnTo>
                  <a:pt x="5196265" y="66113"/>
                </a:lnTo>
                <a:cubicBezTo>
                  <a:pt x="5249921" y="496647"/>
                  <a:pt x="5197997" y="931171"/>
                  <a:pt x="5058603" y="1368242"/>
                </a:cubicBezTo>
                <a:cubicBezTo>
                  <a:pt x="4872414" y="1953929"/>
                  <a:pt x="4544298" y="2451351"/>
                  <a:pt x="4096624" y="2870829"/>
                </a:cubicBezTo>
                <a:cubicBezTo>
                  <a:pt x="4012832" y="2949426"/>
                  <a:pt x="3924415" y="3022439"/>
                  <a:pt x="3833203" y="3092190"/>
                </a:cubicBezTo>
                <a:cubicBezTo>
                  <a:pt x="3741992" y="3161943"/>
                  <a:pt x="3648667" y="3225510"/>
                  <a:pt x="3536509" y="3297128"/>
                </a:cubicBezTo>
                <a:cubicBezTo>
                  <a:pt x="3427215" y="3372735"/>
                  <a:pt x="3288598" y="3430233"/>
                  <a:pt x="3148966" y="3485478"/>
                </a:cubicBezTo>
                <a:cubicBezTo>
                  <a:pt x="2729930" y="3651299"/>
                  <a:pt x="2302194" y="3788890"/>
                  <a:pt x="1860557" y="3880910"/>
                </a:cubicBezTo>
                <a:cubicBezTo>
                  <a:pt x="1435974" y="3969444"/>
                  <a:pt x="1008052" y="4017957"/>
                  <a:pt x="573715" y="3983764"/>
                </a:cubicBezTo>
                <a:cubicBezTo>
                  <a:pt x="415134" y="3971300"/>
                  <a:pt x="259585" y="3947743"/>
                  <a:pt x="108410" y="3908816"/>
                </a:cubicBezTo>
                <a:lnTo>
                  <a:pt x="0" y="3876793"/>
                </a:lnTo>
                <a:lnTo>
                  <a:pt x="0" y="3802912"/>
                </a:lnTo>
                <a:lnTo>
                  <a:pt x="36975" y="3815954"/>
                </a:lnTo>
                <a:cubicBezTo>
                  <a:pt x="206404" y="3867475"/>
                  <a:pt x="382020" y="3897326"/>
                  <a:pt x="561628" y="3912655"/>
                </a:cubicBezTo>
                <a:cubicBezTo>
                  <a:pt x="938583" y="3944832"/>
                  <a:pt x="1311814" y="3910697"/>
                  <a:pt x="1683086" y="3844334"/>
                </a:cubicBezTo>
                <a:cubicBezTo>
                  <a:pt x="1724123" y="3837151"/>
                  <a:pt x="1765097" y="3829374"/>
                  <a:pt x="1806023" y="3820992"/>
                </a:cubicBezTo>
                <a:cubicBezTo>
                  <a:pt x="1844740" y="3813079"/>
                  <a:pt x="1883218" y="3804161"/>
                  <a:pt x="1921817" y="3795747"/>
                </a:cubicBezTo>
                <a:cubicBezTo>
                  <a:pt x="1697011" y="3826435"/>
                  <a:pt x="1470551" y="3843387"/>
                  <a:pt x="1243689" y="3846539"/>
                </a:cubicBezTo>
                <a:cubicBezTo>
                  <a:pt x="839058" y="3849054"/>
                  <a:pt x="443424" y="3800206"/>
                  <a:pt x="62875" y="3668143"/>
                </a:cubicBezTo>
                <a:lnTo>
                  <a:pt x="0" y="364418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6D44A78-3D45-7202-A6F7-F1D0833E8740}"/>
              </a:ext>
            </a:extLst>
          </p:cNvPr>
          <p:cNvSpPr>
            <a:spLocks noGrp="1"/>
          </p:cNvSpPr>
          <p:nvPr>
            <p:ph type="title"/>
          </p:nvPr>
        </p:nvSpPr>
        <p:spPr>
          <a:xfrm>
            <a:off x="838200" y="673770"/>
            <a:ext cx="3220329" cy="2027227"/>
          </a:xfrm>
        </p:spPr>
        <p:txBody>
          <a:bodyPr anchor="t">
            <a:normAutofit/>
          </a:bodyPr>
          <a:lstStyle/>
          <a:p>
            <a:r>
              <a:rPr lang="en-US" sz="5400">
                <a:solidFill>
                  <a:srgbClr val="FFFFFF"/>
                </a:solidFill>
              </a:rPr>
              <a:t>Agenda</a:t>
            </a:r>
          </a:p>
        </p:txBody>
      </p:sp>
      <p:graphicFrame>
        <p:nvGraphicFramePr>
          <p:cNvPr id="5" name="Content Placeholder 2">
            <a:extLst>
              <a:ext uri="{FF2B5EF4-FFF2-40B4-BE49-F238E27FC236}">
                <a16:creationId xmlns:a16="http://schemas.microsoft.com/office/drawing/2014/main" id="{2CC46FB4-9CCD-E61C-993A-E0BEDAA392BD}"/>
              </a:ext>
            </a:extLst>
          </p:cNvPr>
          <p:cNvGraphicFramePr>
            <a:graphicFrameLocks noGrp="1"/>
          </p:cNvGraphicFramePr>
          <p:nvPr>
            <p:ph idx="1"/>
            <p:extLst>
              <p:ext uri="{D42A27DB-BD31-4B8C-83A1-F6EECF244321}">
                <p14:modId xmlns:p14="http://schemas.microsoft.com/office/powerpoint/2010/main" val="3128723069"/>
              </p:ext>
            </p:extLst>
          </p:nvPr>
        </p:nvGraphicFramePr>
        <p:xfrm>
          <a:off x="5542672" y="541606"/>
          <a:ext cx="5811128" cy="5678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4409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48EAB-A8A2-E503-10CB-69516B3EF52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052A4AC-C32E-0C4B-FD04-467A76F72734}"/>
              </a:ext>
            </a:extLst>
          </p:cNvPr>
          <p:cNvSpPr>
            <a:spLocks noGrp="1"/>
          </p:cNvSpPr>
          <p:nvPr>
            <p:ph idx="1"/>
          </p:nvPr>
        </p:nvSpPr>
        <p:spPr/>
        <p:txBody>
          <a:bodyPr/>
          <a:lstStyle/>
          <a:p>
            <a:endParaRPr lang="en-US"/>
          </a:p>
        </p:txBody>
      </p:sp>
      <p:pic>
        <p:nvPicPr>
          <p:cNvPr id="4" name="Picture 2" descr="Thoughts - Feedback - Questions on NYSED Mascot Directive | Apalachin  Elementary">
            <a:extLst>
              <a:ext uri="{FF2B5EF4-FFF2-40B4-BE49-F238E27FC236}">
                <a16:creationId xmlns:a16="http://schemas.microsoft.com/office/drawing/2014/main" id="{47F76810-C792-28E5-6649-5D30512F724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905" r="-1" b="4339"/>
          <a:stretch/>
        </p:blipFill>
        <p:spPr bwMode="auto">
          <a:xfrm>
            <a:off x="175917" y="168275"/>
            <a:ext cx="11863679" cy="653136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17EA0433-5AD3-6028-6AE4-E1369BC9B0D2}"/>
              </a:ext>
            </a:extLst>
          </p:cNvPr>
          <p:cNvSpPr>
            <a:spLocks noGrp="1"/>
          </p:cNvSpPr>
          <p:nvPr>
            <p:ph type="sldNum" sz="quarter" idx="12"/>
          </p:nvPr>
        </p:nvSpPr>
        <p:spPr/>
        <p:txBody>
          <a:bodyPr/>
          <a:lstStyle/>
          <a:p>
            <a:fld id="{BC3FD951-9739-4673-9CA3-89E053408026}" type="slidenum">
              <a:rPr lang="en-US" smtClean="0"/>
              <a:t>20</a:t>
            </a:fld>
            <a:endParaRPr lang="en-US"/>
          </a:p>
        </p:txBody>
      </p:sp>
    </p:spTree>
    <p:extLst>
      <p:ext uri="{BB962C8B-B14F-4D97-AF65-F5344CB8AC3E}">
        <p14:creationId xmlns:p14="http://schemas.microsoft.com/office/powerpoint/2010/main" val="468636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4 Technologies That Will Change The IT Job Market">
            <a:extLst>
              <a:ext uri="{FF2B5EF4-FFF2-40B4-BE49-F238E27FC236}">
                <a16:creationId xmlns:a16="http://schemas.microsoft.com/office/drawing/2014/main" id="{687A2190-562C-0A11-2C2A-01DB8FE7FC47}"/>
              </a:ext>
            </a:extLst>
          </p:cNvPr>
          <p:cNvPicPr>
            <a:picLocks noChangeAspect="1" noChangeArrowheads="1"/>
          </p:cNvPicPr>
          <p:nvPr/>
        </p:nvPicPr>
        <p:blipFill rotWithShape="1">
          <a:blip r:embed="rId3">
            <a:alphaModFix amt="30000"/>
            <a:extLst>
              <a:ext uri="{28A0092B-C50C-407E-A947-70E740481C1C}">
                <a14:useLocalDpi xmlns:a14="http://schemas.microsoft.com/office/drawing/2010/main" val="0"/>
              </a:ext>
            </a:extLst>
          </a:blip>
          <a:srcRect r="-1" b="14100"/>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C4267B9-5D39-11E5-680B-0C3987B8F497}"/>
              </a:ext>
            </a:extLst>
          </p:cNvPr>
          <p:cNvSpPr>
            <a:spLocks noGrp="1"/>
          </p:cNvSpPr>
          <p:nvPr>
            <p:ph type="title"/>
          </p:nvPr>
        </p:nvSpPr>
        <p:spPr>
          <a:xfrm>
            <a:off x="2404716" y="2209282"/>
            <a:ext cx="7974719" cy="2288382"/>
          </a:xfrm>
        </p:spPr>
        <p:txBody>
          <a:bodyPr vert="horz" lIns="91440" tIns="45720" rIns="91440" bIns="45720" rtlCol="0" anchor="t">
            <a:normAutofit/>
          </a:bodyPr>
          <a:lstStyle/>
          <a:p>
            <a:pPr algn="ctr"/>
            <a:r>
              <a:rPr lang="en-US" sz="5000" dirty="0">
                <a:solidFill>
                  <a:schemeClr val="tx2"/>
                </a:solidFill>
              </a:rPr>
              <a:t>	</a:t>
            </a:r>
            <a:r>
              <a:rPr lang="en-US" sz="5000" b="1" dirty="0">
                <a:solidFill>
                  <a:schemeClr val="tx2"/>
                </a:solidFill>
                <a:latin typeface="+mn-lt"/>
              </a:rPr>
              <a:t>Happy Exploring the Fascinating World of Information Technology  </a:t>
            </a:r>
          </a:p>
        </p:txBody>
      </p:sp>
      <p:sp>
        <p:nvSpPr>
          <p:cNvPr id="3" name="Slide Number Placeholder 2">
            <a:extLst>
              <a:ext uri="{FF2B5EF4-FFF2-40B4-BE49-F238E27FC236}">
                <a16:creationId xmlns:a16="http://schemas.microsoft.com/office/drawing/2014/main" id="{611FAD73-F3D1-12D7-1CEF-457F2AFF271C}"/>
              </a:ext>
            </a:extLst>
          </p:cNvPr>
          <p:cNvSpPr>
            <a:spLocks noGrp="1"/>
          </p:cNvSpPr>
          <p:nvPr>
            <p:ph type="sldNum" sz="quarter" idx="12"/>
          </p:nvPr>
        </p:nvSpPr>
        <p:spPr/>
        <p:txBody>
          <a:bodyPr/>
          <a:lstStyle/>
          <a:p>
            <a:fld id="{BC3FD951-9739-4673-9CA3-89E053408026}" type="slidenum">
              <a:rPr lang="en-US" smtClean="0"/>
              <a:t>21</a:t>
            </a:fld>
            <a:endParaRPr lang="en-US"/>
          </a:p>
        </p:txBody>
      </p:sp>
    </p:spTree>
    <p:extLst>
      <p:ext uri="{BB962C8B-B14F-4D97-AF65-F5344CB8AC3E}">
        <p14:creationId xmlns:p14="http://schemas.microsoft.com/office/powerpoint/2010/main" val="1075717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DB5B423A-57CC-4C58-AA26-8E2E862B0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5217023" cy="3994777"/>
          </a:xfrm>
          <a:custGeom>
            <a:avLst/>
            <a:gdLst>
              <a:gd name="connsiteX0" fmla="*/ 1945461 w 5217023"/>
              <a:gd name="connsiteY0" fmla="*/ 3787398 h 3994777"/>
              <a:gd name="connsiteX1" fmla="*/ 1942113 w 5217023"/>
              <a:gd name="connsiteY1" fmla="*/ 3790053 h 3994777"/>
              <a:gd name="connsiteX2" fmla="*/ 1946982 w 5217023"/>
              <a:gd name="connsiteY2" fmla="*/ 3787990 h 3994777"/>
              <a:gd name="connsiteX3" fmla="*/ 1945461 w 5217023"/>
              <a:gd name="connsiteY3" fmla="*/ 3787398 h 3994777"/>
              <a:gd name="connsiteX4" fmla="*/ 0 w 5217023"/>
              <a:gd name="connsiteY4" fmla="*/ 0 h 3994777"/>
              <a:gd name="connsiteX5" fmla="*/ 5030958 w 5217023"/>
              <a:gd name="connsiteY5" fmla="*/ 0 h 3994777"/>
              <a:gd name="connsiteX6" fmla="*/ 5046198 w 5217023"/>
              <a:gd name="connsiteY6" fmla="*/ 153449 h 3994777"/>
              <a:gd name="connsiteX7" fmla="*/ 5055729 w 5217023"/>
              <a:gd name="connsiteY7" fmla="*/ 415828 h 3994777"/>
              <a:gd name="connsiteX8" fmla="*/ 4735242 w 5217023"/>
              <a:gd name="connsiteY8" fmla="*/ 1867130 h 3994777"/>
              <a:gd name="connsiteX9" fmla="*/ 3907395 w 5217023"/>
              <a:gd name="connsiteY9" fmla="*/ 2938441 h 3994777"/>
              <a:gd name="connsiteX10" fmla="*/ 3946497 w 5217023"/>
              <a:gd name="connsiteY10" fmla="*/ 2908567 h 3994777"/>
              <a:gd name="connsiteX11" fmla="*/ 4585421 w 5217023"/>
              <a:gd name="connsiteY11" fmla="*/ 2188401 h 3994777"/>
              <a:gd name="connsiteX12" fmla="*/ 5142585 w 5217023"/>
              <a:gd name="connsiteY12" fmla="*/ 276891 h 3994777"/>
              <a:gd name="connsiteX13" fmla="*/ 5121833 w 5217023"/>
              <a:gd name="connsiteY13" fmla="*/ 30208 h 3994777"/>
              <a:gd name="connsiteX14" fmla="*/ 5116229 w 5217023"/>
              <a:gd name="connsiteY14" fmla="*/ 0 h 3994777"/>
              <a:gd name="connsiteX15" fmla="*/ 5184724 w 5217023"/>
              <a:gd name="connsiteY15" fmla="*/ 0 h 3994777"/>
              <a:gd name="connsiteX16" fmla="*/ 5196265 w 5217023"/>
              <a:gd name="connsiteY16" fmla="*/ 66113 h 3994777"/>
              <a:gd name="connsiteX17" fmla="*/ 5058603 w 5217023"/>
              <a:gd name="connsiteY17" fmla="*/ 1368242 h 3994777"/>
              <a:gd name="connsiteX18" fmla="*/ 4096624 w 5217023"/>
              <a:gd name="connsiteY18" fmla="*/ 2870829 h 3994777"/>
              <a:gd name="connsiteX19" fmla="*/ 3833203 w 5217023"/>
              <a:gd name="connsiteY19" fmla="*/ 3092190 h 3994777"/>
              <a:gd name="connsiteX20" fmla="*/ 3536509 w 5217023"/>
              <a:gd name="connsiteY20" fmla="*/ 3297128 h 3994777"/>
              <a:gd name="connsiteX21" fmla="*/ 3148966 w 5217023"/>
              <a:gd name="connsiteY21" fmla="*/ 3485478 h 3994777"/>
              <a:gd name="connsiteX22" fmla="*/ 1860557 w 5217023"/>
              <a:gd name="connsiteY22" fmla="*/ 3880910 h 3994777"/>
              <a:gd name="connsiteX23" fmla="*/ 573715 w 5217023"/>
              <a:gd name="connsiteY23" fmla="*/ 3983764 h 3994777"/>
              <a:gd name="connsiteX24" fmla="*/ 108410 w 5217023"/>
              <a:gd name="connsiteY24" fmla="*/ 3908816 h 3994777"/>
              <a:gd name="connsiteX25" fmla="*/ 0 w 5217023"/>
              <a:gd name="connsiteY25" fmla="*/ 3876793 h 3994777"/>
              <a:gd name="connsiteX26" fmla="*/ 0 w 5217023"/>
              <a:gd name="connsiteY26" fmla="*/ 3802912 h 3994777"/>
              <a:gd name="connsiteX27" fmla="*/ 36975 w 5217023"/>
              <a:gd name="connsiteY27" fmla="*/ 3815954 h 3994777"/>
              <a:gd name="connsiteX28" fmla="*/ 561628 w 5217023"/>
              <a:gd name="connsiteY28" fmla="*/ 3912655 h 3994777"/>
              <a:gd name="connsiteX29" fmla="*/ 1683086 w 5217023"/>
              <a:gd name="connsiteY29" fmla="*/ 3844334 h 3994777"/>
              <a:gd name="connsiteX30" fmla="*/ 1806023 w 5217023"/>
              <a:gd name="connsiteY30" fmla="*/ 3820992 h 3994777"/>
              <a:gd name="connsiteX31" fmla="*/ 1921817 w 5217023"/>
              <a:gd name="connsiteY31" fmla="*/ 3795747 h 3994777"/>
              <a:gd name="connsiteX32" fmla="*/ 1243689 w 5217023"/>
              <a:gd name="connsiteY32" fmla="*/ 3846539 h 3994777"/>
              <a:gd name="connsiteX33" fmla="*/ 62875 w 5217023"/>
              <a:gd name="connsiteY33" fmla="*/ 3668143 h 3994777"/>
              <a:gd name="connsiteX34" fmla="*/ 0 w 5217023"/>
              <a:gd name="connsiteY34" fmla="*/ 3644185 h 399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17023" h="3994777">
                <a:moveTo>
                  <a:pt x="1945461" y="3787398"/>
                </a:moveTo>
                <a:lnTo>
                  <a:pt x="1942113" y="3790053"/>
                </a:lnTo>
                <a:lnTo>
                  <a:pt x="1946982" y="3787990"/>
                </a:lnTo>
                <a:cubicBezTo>
                  <a:pt x="1946982" y="3787990"/>
                  <a:pt x="1946379" y="3787019"/>
                  <a:pt x="1945461" y="3787398"/>
                </a:cubicBezTo>
                <a:close/>
                <a:moveTo>
                  <a:pt x="0" y="0"/>
                </a:moveTo>
                <a:lnTo>
                  <a:pt x="5030958" y="0"/>
                </a:lnTo>
                <a:lnTo>
                  <a:pt x="5046198" y="153449"/>
                </a:lnTo>
                <a:cubicBezTo>
                  <a:pt x="5052189" y="240558"/>
                  <a:pt x="5055458" y="328007"/>
                  <a:pt x="5055729" y="415828"/>
                </a:cubicBezTo>
                <a:cubicBezTo>
                  <a:pt x="5057604" y="923672"/>
                  <a:pt x="4959210" y="1409054"/>
                  <a:pt x="4735242" y="1867130"/>
                </a:cubicBezTo>
                <a:cubicBezTo>
                  <a:pt x="4533284" y="2280198"/>
                  <a:pt x="4248921" y="2629330"/>
                  <a:pt x="3907395" y="2938441"/>
                </a:cubicBezTo>
                <a:cubicBezTo>
                  <a:pt x="3922498" y="2931535"/>
                  <a:pt x="3935859" y="2921330"/>
                  <a:pt x="3946497" y="2908567"/>
                </a:cubicBezTo>
                <a:cubicBezTo>
                  <a:pt x="4193494" y="2700987"/>
                  <a:pt x="4408756" y="2458364"/>
                  <a:pt x="4585421" y="2188401"/>
                </a:cubicBezTo>
                <a:cubicBezTo>
                  <a:pt x="4967641" y="1608533"/>
                  <a:pt x="5169304" y="975361"/>
                  <a:pt x="5142585" y="276891"/>
                </a:cubicBezTo>
                <a:cubicBezTo>
                  <a:pt x="5139764" y="194215"/>
                  <a:pt x="5132824" y="111888"/>
                  <a:pt x="5121833" y="30208"/>
                </a:cubicBezTo>
                <a:lnTo>
                  <a:pt x="5116229" y="0"/>
                </a:lnTo>
                <a:lnTo>
                  <a:pt x="5184724" y="0"/>
                </a:lnTo>
                <a:lnTo>
                  <a:pt x="5196265" y="66113"/>
                </a:lnTo>
                <a:cubicBezTo>
                  <a:pt x="5249921" y="496647"/>
                  <a:pt x="5197997" y="931171"/>
                  <a:pt x="5058603" y="1368242"/>
                </a:cubicBezTo>
                <a:cubicBezTo>
                  <a:pt x="4872414" y="1953929"/>
                  <a:pt x="4544298" y="2451351"/>
                  <a:pt x="4096624" y="2870829"/>
                </a:cubicBezTo>
                <a:cubicBezTo>
                  <a:pt x="4012832" y="2949426"/>
                  <a:pt x="3924415" y="3022439"/>
                  <a:pt x="3833203" y="3092190"/>
                </a:cubicBezTo>
                <a:cubicBezTo>
                  <a:pt x="3741992" y="3161943"/>
                  <a:pt x="3648667" y="3225510"/>
                  <a:pt x="3536509" y="3297128"/>
                </a:cubicBezTo>
                <a:cubicBezTo>
                  <a:pt x="3427215" y="3372735"/>
                  <a:pt x="3288598" y="3430233"/>
                  <a:pt x="3148966" y="3485478"/>
                </a:cubicBezTo>
                <a:cubicBezTo>
                  <a:pt x="2729930" y="3651299"/>
                  <a:pt x="2302194" y="3788890"/>
                  <a:pt x="1860557" y="3880910"/>
                </a:cubicBezTo>
                <a:cubicBezTo>
                  <a:pt x="1435974" y="3969444"/>
                  <a:pt x="1008052" y="4017957"/>
                  <a:pt x="573715" y="3983764"/>
                </a:cubicBezTo>
                <a:cubicBezTo>
                  <a:pt x="415134" y="3971300"/>
                  <a:pt x="259585" y="3947743"/>
                  <a:pt x="108410" y="3908816"/>
                </a:cubicBezTo>
                <a:lnTo>
                  <a:pt x="0" y="3876793"/>
                </a:lnTo>
                <a:lnTo>
                  <a:pt x="0" y="3802912"/>
                </a:lnTo>
                <a:lnTo>
                  <a:pt x="36975" y="3815954"/>
                </a:lnTo>
                <a:cubicBezTo>
                  <a:pt x="206404" y="3867475"/>
                  <a:pt x="382020" y="3897326"/>
                  <a:pt x="561628" y="3912655"/>
                </a:cubicBezTo>
                <a:cubicBezTo>
                  <a:pt x="938583" y="3944832"/>
                  <a:pt x="1311814" y="3910697"/>
                  <a:pt x="1683086" y="3844334"/>
                </a:cubicBezTo>
                <a:cubicBezTo>
                  <a:pt x="1724123" y="3837151"/>
                  <a:pt x="1765097" y="3829374"/>
                  <a:pt x="1806023" y="3820992"/>
                </a:cubicBezTo>
                <a:cubicBezTo>
                  <a:pt x="1844740" y="3813079"/>
                  <a:pt x="1883218" y="3804161"/>
                  <a:pt x="1921817" y="3795747"/>
                </a:cubicBezTo>
                <a:cubicBezTo>
                  <a:pt x="1697011" y="3826435"/>
                  <a:pt x="1470551" y="3843387"/>
                  <a:pt x="1243689" y="3846539"/>
                </a:cubicBezTo>
                <a:cubicBezTo>
                  <a:pt x="839058" y="3849054"/>
                  <a:pt x="443424" y="3800206"/>
                  <a:pt x="62875" y="3668143"/>
                </a:cubicBezTo>
                <a:lnTo>
                  <a:pt x="0" y="364418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E9E6D41-F168-44C2-B9ED-E30BB189E7A2}"/>
              </a:ext>
            </a:extLst>
          </p:cNvPr>
          <p:cNvSpPr>
            <a:spLocks noGrp="1"/>
          </p:cNvSpPr>
          <p:nvPr>
            <p:ph type="title"/>
          </p:nvPr>
        </p:nvSpPr>
        <p:spPr>
          <a:xfrm>
            <a:off x="838200" y="673770"/>
            <a:ext cx="3220329" cy="2027227"/>
          </a:xfrm>
        </p:spPr>
        <p:txBody>
          <a:bodyPr anchor="t">
            <a:normAutofit/>
          </a:bodyPr>
          <a:lstStyle/>
          <a:p>
            <a:r>
              <a:rPr lang="en-US" sz="4600">
                <a:solidFill>
                  <a:srgbClr val="FFFFFF"/>
                </a:solidFill>
              </a:rPr>
              <a:t>What is Information Technology?</a:t>
            </a:r>
          </a:p>
        </p:txBody>
      </p:sp>
      <p:graphicFrame>
        <p:nvGraphicFramePr>
          <p:cNvPr id="16" name="Content Placeholder 2">
            <a:extLst>
              <a:ext uri="{FF2B5EF4-FFF2-40B4-BE49-F238E27FC236}">
                <a16:creationId xmlns:a16="http://schemas.microsoft.com/office/drawing/2014/main" id="{0500719C-9B38-38BF-C235-3F65ECFB85D3}"/>
              </a:ext>
            </a:extLst>
          </p:cNvPr>
          <p:cNvGraphicFramePr>
            <a:graphicFrameLocks noGrp="1"/>
          </p:cNvGraphicFramePr>
          <p:nvPr>
            <p:ph idx="1"/>
            <p:extLst>
              <p:ext uri="{D42A27DB-BD31-4B8C-83A1-F6EECF244321}">
                <p14:modId xmlns:p14="http://schemas.microsoft.com/office/powerpoint/2010/main" val="478956223"/>
              </p:ext>
            </p:extLst>
          </p:nvPr>
        </p:nvGraphicFramePr>
        <p:xfrm>
          <a:off x="5542672" y="541606"/>
          <a:ext cx="5811128" cy="56782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8832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a:extLst>
              <a:ext uri="{FF2B5EF4-FFF2-40B4-BE49-F238E27FC236}">
                <a16:creationId xmlns:a16="http://schemas.microsoft.com/office/drawing/2014/main" id="{21ED5FCA-9564-42B4-9F52-2CCED8ED6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12191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492C38E-9738-3CB4-50EF-8B58F15AC48F}"/>
              </a:ext>
            </a:extLst>
          </p:cNvPr>
          <p:cNvSpPr>
            <a:spLocks noGrp="1"/>
          </p:cNvSpPr>
          <p:nvPr>
            <p:ph type="title"/>
          </p:nvPr>
        </p:nvSpPr>
        <p:spPr>
          <a:xfrm>
            <a:off x="838200" y="365125"/>
            <a:ext cx="10515600" cy="1325563"/>
          </a:xfrm>
        </p:spPr>
        <p:txBody>
          <a:bodyPr>
            <a:normAutofit/>
          </a:bodyPr>
          <a:lstStyle/>
          <a:p>
            <a:r>
              <a:rPr lang="en-US" b="1">
                <a:solidFill>
                  <a:srgbClr val="FFFFFF"/>
                </a:solidFill>
                <a:latin typeface="+mn-lt"/>
              </a:rPr>
              <a:t>Careers in IT</a:t>
            </a:r>
            <a:endParaRPr lang="en-US">
              <a:solidFill>
                <a:srgbClr val="FFFFFF"/>
              </a:solidFill>
            </a:endParaRPr>
          </a:p>
        </p:txBody>
      </p:sp>
      <p:sp>
        <p:nvSpPr>
          <p:cNvPr id="24" name="Arc 13">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7" name="Content Placeholder 2">
            <a:extLst>
              <a:ext uri="{FF2B5EF4-FFF2-40B4-BE49-F238E27FC236}">
                <a16:creationId xmlns:a16="http://schemas.microsoft.com/office/drawing/2014/main" id="{DA74940F-31E1-BC75-B3A7-5465FF301DCC}"/>
              </a:ext>
            </a:extLst>
          </p:cNvPr>
          <p:cNvGraphicFramePr>
            <a:graphicFrameLocks noGrp="1"/>
          </p:cNvGraphicFramePr>
          <p:nvPr>
            <p:ph idx="1"/>
            <p:extLst>
              <p:ext uri="{D42A27DB-BD31-4B8C-83A1-F6EECF244321}">
                <p14:modId xmlns:p14="http://schemas.microsoft.com/office/powerpoint/2010/main" val="207532014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120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60B0EFB-53ED-4F35-B05D-F658EA021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Padlock on computer motherboard">
            <a:extLst>
              <a:ext uri="{FF2B5EF4-FFF2-40B4-BE49-F238E27FC236}">
                <a16:creationId xmlns:a16="http://schemas.microsoft.com/office/drawing/2014/main" id="{FBC6840D-D944-4591-7B8F-0729C338D689}"/>
              </a:ext>
            </a:extLst>
          </p:cNvPr>
          <p:cNvPicPr>
            <a:picLocks noChangeAspect="1"/>
          </p:cNvPicPr>
          <p:nvPr/>
        </p:nvPicPr>
        <p:blipFill rotWithShape="1">
          <a:blip r:embed="rId3"/>
          <a:srcRect l="14693" r="38046" b="-1"/>
          <a:stretch/>
        </p:blipFill>
        <p:spPr>
          <a:xfrm>
            <a:off x="-7366" y="10"/>
            <a:ext cx="4855591" cy="6857990"/>
          </a:xfrm>
          <a:custGeom>
            <a:avLst/>
            <a:gdLst/>
            <a:ahLst/>
            <a:cxnLst/>
            <a:rect l="l" t="t" r="r" b="b"/>
            <a:pathLst>
              <a:path w="4636517" h="6858000">
                <a:moveTo>
                  <a:pt x="0" y="0"/>
                </a:moveTo>
                <a:lnTo>
                  <a:pt x="4636517" y="0"/>
                </a:lnTo>
                <a:lnTo>
                  <a:pt x="4636517" y="6858000"/>
                </a:lnTo>
                <a:lnTo>
                  <a:pt x="0" y="6858000"/>
                </a:lnTo>
                <a:close/>
              </a:path>
            </a:pathLst>
          </a:custGeom>
        </p:spPr>
      </p:pic>
      <p:sp>
        <p:nvSpPr>
          <p:cNvPr id="11" name="!!Arc">
            <a:extLst>
              <a:ext uri="{FF2B5EF4-FFF2-40B4-BE49-F238E27FC236}">
                <a16:creationId xmlns:a16="http://schemas.microsoft.com/office/drawing/2014/main" id="{835EF3DD-7D43-4A27-8967-A92FD8CC93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73531" y="407987"/>
            <a:ext cx="2987899" cy="2987899"/>
          </a:xfrm>
          <a:prstGeom prst="arc">
            <a:avLst>
              <a:gd name="adj1" fmla="val 16200000"/>
              <a:gd name="adj2" fmla="val 256372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EE50401-3570-C53D-056E-64C5C4C3A350}"/>
              </a:ext>
            </a:extLst>
          </p:cNvPr>
          <p:cNvSpPr>
            <a:spLocks noGrp="1"/>
          </p:cNvSpPr>
          <p:nvPr>
            <p:ph type="title"/>
          </p:nvPr>
        </p:nvSpPr>
        <p:spPr>
          <a:xfrm>
            <a:off x="5827048" y="407987"/>
            <a:ext cx="5721484" cy="1325563"/>
          </a:xfrm>
        </p:spPr>
        <p:txBody>
          <a:bodyPr>
            <a:normAutofit/>
          </a:bodyPr>
          <a:lstStyle/>
          <a:p>
            <a:r>
              <a:rPr lang="en-US" b="1">
                <a:latin typeface="+mn-lt"/>
              </a:rPr>
              <a:t>Computer Security Specialist</a:t>
            </a:r>
            <a:endParaRPr lang="en-US" b="1" dirty="0">
              <a:latin typeface="+mn-lt"/>
            </a:endParaRPr>
          </a:p>
        </p:txBody>
      </p:sp>
      <p:sp>
        <p:nvSpPr>
          <p:cNvPr id="3" name="Content Placeholder 2">
            <a:extLst>
              <a:ext uri="{FF2B5EF4-FFF2-40B4-BE49-F238E27FC236}">
                <a16:creationId xmlns:a16="http://schemas.microsoft.com/office/drawing/2014/main" id="{4133BC77-5DF1-69DA-DA6F-E1C86A627B96}"/>
              </a:ext>
            </a:extLst>
          </p:cNvPr>
          <p:cNvSpPr>
            <a:spLocks noGrp="1"/>
          </p:cNvSpPr>
          <p:nvPr>
            <p:ph idx="1"/>
          </p:nvPr>
        </p:nvSpPr>
        <p:spPr>
          <a:xfrm>
            <a:off x="5446643" y="1820449"/>
            <a:ext cx="5876602" cy="4629564"/>
          </a:xfrm>
        </p:spPr>
        <p:txBody>
          <a:bodyPr>
            <a:normAutofit/>
          </a:bodyPr>
          <a:lstStyle/>
          <a:p>
            <a:pPr lvl="1"/>
            <a:r>
              <a:rPr lang="en-US" sz="1800" b="1" dirty="0"/>
              <a:t>Cryptographer, security analyst, security architect, security consultant, security engineer, secure software developer, SOC analyst, cyber intelligence analyst</a:t>
            </a:r>
          </a:p>
          <a:p>
            <a:pPr lvl="2"/>
            <a:r>
              <a:rPr lang="en-US" sz="1800" dirty="0"/>
              <a:t>these careers each require different areas of expertise including mathematics (cryptographer), software engineering (secure software developer), operating systems/networking (security architect)</a:t>
            </a:r>
          </a:p>
          <a:p>
            <a:pPr lvl="2"/>
            <a:r>
              <a:rPr lang="en-US" sz="1800" dirty="0"/>
              <a:t>but all require knowledge of systems, security attacks and solutions</a:t>
            </a:r>
          </a:p>
          <a:p>
            <a:pPr lvl="1"/>
            <a:r>
              <a:rPr lang="en-US" sz="1800" b="1" dirty="0"/>
              <a:t>Numerous forms of certification including </a:t>
            </a:r>
          </a:p>
          <a:p>
            <a:pPr lvl="2"/>
            <a:r>
              <a:rPr lang="en-US" sz="1800" dirty="0"/>
              <a:t>CompTIA Security+, Certified Information Systems Security Professional, Certified Ethical Hacker, Certified Information Security Manager and GIAC Security Essentials</a:t>
            </a:r>
          </a:p>
        </p:txBody>
      </p:sp>
    </p:spTree>
    <p:extLst>
      <p:ext uri="{BB962C8B-B14F-4D97-AF65-F5344CB8AC3E}">
        <p14:creationId xmlns:p14="http://schemas.microsoft.com/office/powerpoint/2010/main" val="1692092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7C59BEC-C4CC-4741-B975-08C543178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Arc 11">
            <a:extLst>
              <a:ext uri="{FF2B5EF4-FFF2-40B4-BE49-F238E27FC236}">
                <a16:creationId xmlns:a16="http://schemas.microsoft.com/office/drawing/2014/main" id="{72DEF309-605D-4117-9340-6D589B6C3A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986173" flipV="1">
            <a:off x="3930947" y="651615"/>
            <a:ext cx="4083433" cy="408343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 name="Title 1">
            <a:extLst>
              <a:ext uri="{FF2B5EF4-FFF2-40B4-BE49-F238E27FC236}">
                <a16:creationId xmlns:a16="http://schemas.microsoft.com/office/drawing/2014/main" id="{787A8AD5-4C6F-9BDA-500E-1DF84762A5DB}"/>
              </a:ext>
            </a:extLst>
          </p:cNvPr>
          <p:cNvSpPr>
            <a:spLocks noGrp="1"/>
          </p:cNvSpPr>
          <p:nvPr>
            <p:ph type="title"/>
          </p:nvPr>
        </p:nvSpPr>
        <p:spPr>
          <a:xfrm>
            <a:off x="838200" y="365125"/>
            <a:ext cx="10515599" cy="1325563"/>
          </a:xfrm>
        </p:spPr>
        <p:txBody>
          <a:bodyPr>
            <a:normAutofit/>
          </a:bodyPr>
          <a:lstStyle/>
          <a:p>
            <a:r>
              <a:rPr lang="en-US" b="1">
                <a:latin typeface="+mn-lt"/>
              </a:rPr>
              <a:t>Database Administrator</a:t>
            </a:r>
            <a:endParaRPr lang="en-US" b="1" dirty="0">
              <a:latin typeface="+mn-lt"/>
            </a:endParaRPr>
          </a:p>
        </p:txBody>
      </p:sp>
      <p:sp>
        <p:nvSpPr>
          <p:cNvPr id="3" name="Content Placeholder 2">
            <a:extLst>
              <a:ext uri="{FF2B5EF4-FFF2-40B4-BE49-F238E27FC236}">
                <a16:creationId xmlns:a16="http://schemas.microsoft.com/office/drawing/2014/main" id="{CB4DE2FF-259D-63F8-F5E2-55637AD5D22D}"/>
              </a:ext>
            </a:extLst>
          </p:cNvPr>
          <p:cNvSpPr>
            <a:spLocks noGrp="1"/>
          </p:cNvSpPr>
          <p:nvPr>
            <p:ph idx="1"/>
          </p:nvPr>
        </p:nvSpPr>
        <p:spPr>
          <a:xfrm>
            <a:off x="838200" y="1825625"/>
            <a:ext cx="5960165" cy="4667250"/>
          </a:xfrm>
        </p:spPr>
        <p:txBody>
          <a:bodyPr>
            <a:normAutofit/>
          </a:bodyPr>
          <a:lstStyle/>
          <a:p>
            <a:pPr lvl="1"/>
            <a:r>
              <a:rPr lang="en-US" sz="2000" dirty="0"/>
              <a:t>Install, configure, secure, maintain, troubleshoot DBMS</a:t>
            </a:r>
          </a:p>
          <a:p>
            <a:pPr lvl="1"/>
            <a:r>
              <a:rPr lang="en-US" sz="2000" dirty="0"/>
              <a:t>Analyze and tune performance, create user accounts</a:t>
            </a:r>
          </a:p>
          <a:p>
            <a:pPr lvl="1"/>
            <a:r>
              <a:rPr lang="en-US" sz="2000" dirty="0"/>
              <a:t>Work with network administrator, webserver administrator for network-based DB and as a back-end to webserver</a:t>
            </a:r>
          </a:p>
          <a:p>
            <a:pPr lvl="1"/>
            <a:r>
              <a:rPr lang="en-US" sz="2000" dirty="0"/>
              <a:t>Popular DBMS:  Oracle, MySQL, Microsoft SQL Server, also NoSQL, cloud-based databases</a:t>
            </a:r>
          </a:p>
          <a:p>
            <a:pPr lvl="2"/>
            <a:r>
              <a:rPr lang="en-US" sz="1800" b="1" dirty="0"/>
              <a:t>New expanding/growing area is data warehousing (NoSQL)</a:t>
            </a:r>
          </a:p>
          <a:p>
            <a:pPr lvl="1"/>
            <a:r>
              <a:rPr lang="en-US" sz="2000" dirty="0"/>
              <a:t>Certifications usually specific to DBMS package (e.g., Microsoft Certified Database Administrator, Oracle)</a:t>
            </a:r>
          </a:p>
        </p:txBody>
      </p:sp>
      <p:sp>
        <p:nvSpPr>
          <p:cNvPr id="14" name="Oval 13">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77008" y="5228027"/>
            <a:ext cx="1107241" cy="10772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 name="Graphic 6" descr="Database">
            <a:extLst>
              <a:ext uri="{FF2B5EF4-FFF2-40B4-BE49-F238E27FC236}">
                <a16:creationId xmlns:a16="http://schemas.microsoft.com/office/drawing/2014/main" id="{093D3F3C-A13F-75C3-9074-33F4FFF500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09962" y="1929820"/>
            <a:ext cx="4221597" cy="4221597"/>
          </a:xfrm>
          <a:custGeom>
            <a:avLst/>
            <a:gdLst/>
            <a:ahLst/>
            <a:cxnLst/>
            <a:rect l="l" t="t" r="r" b="b"/>
            <a:pathLst>
              <a:path w="4221597" h="4303912">
                <a:moveTo>
                  <a:pt x="126986" y="0"/>
                </a:moveTo>
                <a:lnTo>
                  <a:pt x="4094611" y="0"/>
                </a:lnTo>
                <a:cubicBezTo>
                  <a:pt x="4164743" y="0"/>
                  <a:pt x="4221597" y="56854"/>
                  <a:pt x="4221597" y="126986"/>
                </a:cubicBezTo>
                <a:lnTo>
                  <a:pt x="4221597" y="4176926"/>
                </a:lnTo>
                <a:cubicBezTo>
                  <a:pt x="4221597" y="4247058"/>
                  <a:pt x="4164743" y="4303912"/>
                  <a:pt x="4094611" y="4303912"/>
                </a:cubicBezTo>
                <a:lnTo>
                  <a:pt x="126986" y="4303912"/>
                </a:lnTo>
                <a:cubicBezTo>
                  <a:pt x="56854" y="4303912"/>
                  <a:pt x="0" y="4247058"/>
                  <a:pt x="0" y="4176926"/>
                </a:cubicBezTo>
                <a:lnTo>
                  <a:pt x="0" y="126986"/>
                </a:lnTo>
                <a:cubicBezTo>
                  <a:pt x="0" y="56854"/>
                  <a:pt x="56854" y="0"/>
                  <a:pt x="126986" y="0"/>
                </a:cubicBezTo>
                <a:close/>
              </a:path>
            </a:pathLst>
          </a:custGeom>
        </p:spPr>
      </p:pic>
    </p:spTree>
    <p:extLst>
      <p:ext uri="{BB962C8B-B14F-4D97-AF65-F5344CB8AC3E}">
        <p14:creationId xmlns:p14="http://schemas.microsoft.com/office/powerpoint/2010/main" val="17382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0B1E0-044F-0F8E-68E3-7C05315329EF}"/>
              </a:ext>
            </a:extLst>
          </p:cNvPr>
          <p:cNvSpPr>
            <a:spLocks noGrp="1"/>
          </p:cNvSpPr>
          <p:nvPr>
            <p:ph type="title"/>
          </p:nvPr>
        </p:nvSpPr>
        <p:spPr>
          <a:xfrm>
            <a:off x="5868557" y="1138036"/>
            <a:ext cx="5444382" cy="1402470"/>
          </a:xfrm>
        </p:spPr>
        <p:txBody>
          <a:bodyPr anchor="t">
            <a:normAutofit/>
          </a:bodyPr>
          <a:lstStyle/>
          <a:p>
            <a:r>
              <a:rPr lang="en-US" sz="3200" b="1">
                <a:latin typeface="+mn-lt"/>
              </a:rPr>
              <a:t>Network Administrator</a:t>
            </a:r>
            <a:endParaRPr lang="en-US" sz="3200">
              <a:latin typeface="+mn-lt"/>
            </a:endParaRPr>
          </a:p>
        </p:txBody>
      </p:sp>
      <p:pic>
        <p:nvPicPr>
          <p:cNvPr id="11" name="Picture 4">
            <a:extLst>
              <a:ext uri="{FF2B5EF4-FFF2-40B4-BE49-F238E27FC236}">
                <a16:creationId xmlns:a16="http://schemas.microsoft.com/office/drawing/2014/main" id="{5F8601FF-102C-0E63-15EC-682D2113F3C1}"/>
              </a:ext>
            </a:extLst>
          </p:cNvPr>
          <p:cNvPicPr>
            <a:picLocks noChangeAspect="1"/>
          </p:cNvPicPr>
          <p:nvPr/>
        </p:nvPicPr>
        <p:blipFill rotWithShape="1">
          <a:blip r:embed="rId3"/>
          <a:srcRect l="25657" r="32093"/>
          <a:stretch/>
        </p:blipFill>
        <p:spPr>
          <a:xfrm>
            <a:off x="-1" y="10"/>
            <a:ext cx="5151179" cy="6857990"/>
          </a:xfrm>
          <a:prstGeom prst="rect">
            <a:avLst/>
          </a:prstGeom>
        </p:spPr>
      </p:pic>
      <p:cxnSp>
        <p:nvCxnSpPr>
          <p:cNvPr id="12" name="Straight Connector 8">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B9F218E-B2E1-7551-5FC4-3229764D20A0}"/>
              </a:ext>
            </a:extLst>
          </p:cNvPr>
          <p:cNvSpPr>
            <a:spLocks noGrp="1"/>
          </p:cNvSpPr>
          <p:nvPr>
            <p:ph idx="1"/>
          </p:nvPr>
        </p:nvSpPr>
        <p:spPr>
          <a:xfrm>
            <a:off x="5499652" y="2167329"/>
            <a:ext cx="5720522" cy="4300331"/>
          </a:xfrm>
        </p:spPr>
        <p:txBody>
          <a:bodyPr>
            <a:normAutofit lnSpcReduction="10000"/>
          </a:bodyPr>
          <a:lstStyle/>
          <a:p>
            <a:pPr lvl="1"/>
            <a:r>
              <a:rPr lang="en-US" sz="2000" dirty="0"/>
              <a:t>Install, maintain and secure computer network hardware</a:t>
            </a:r>
          </a:p>
          <a:p>
            <a:pPr lvl="2"/>
            <a:r>
              <a:rPr lang="en-US" dirty="0"/>
              <a:t>switches, routers, hubs, firewalls, adaptive security appliances, wireless access points, voice-over-IP phones</a:t>
            </a:r>
          </a:p>
          <a:p>
            <a:pPr lvl="1"/>
            <a:r>
              <a:rPr lang="en-US" sz="2000" dirty="0"/>
              <a:t>Understand routing protocols, access lists, spanning tree protocols, </a:t>
            </a:r>
            <a:r>
              <a:rPr lang="en-US" sz="2000" dirty="0" err="1"/>
              <a:t>trunki</a:t>
            </a:r>
            <a:r>
              <a:rPr lang="en-US" sz="2000" dirty="0"/>
              <a:t> ng protocols, virtual LANs, virtual private networks</a:t>
            </a:r>
          </a:p>
          <a:p>
            <a:pPr lvl="1"/>
            <a:r>
              <a:rPr lang="en-US" sz="2000" dirty="0"/>
              <a:t>IPv4 and IPv6, TCP/IP, OSI models</a:t>
            </a:r>
          </a:p>
          <a:p>
            <a:pPr lvl="1"/>
            <a:r>
              <a:rPr lang="en-US" sz="2000" dirty="0"/>
              <a:t>Intrusion detection systems</a:t>
            </a:r>
          </a:p>
          <a:p>
            <a:pPr lvl="1"/>
            <a:r>
              <a:rPr lang="en-US" sz="2000" dirty="0"/>
              <a:t>More advanced roles are network architect and network engineer</a:t>
            </a:r>
          </a:p>
          <a:p>
            <a:pPr lvl="1"/>
            <a:r>
              <a:rPr lang="en-US" sz="2000" dirty="0"/>
              <a:t>Certifications include CCNA, CCNP, Novell CNE, CWNA, </a:t>
            </a:r>
            <a:r>
              <a:rPr lang="en-US" sz="2000" dirty="0" err="1"/>
              <a:t>CompTia</a:t>
            </a:r>
            <a:r>
              <a:rPr lang="en-US" sz="2000" dirty="0"/>
              <a:t> Network+</a:t>
            </a:r>
          </a:p>
        </p:txBody>
      </p:sp>
    </p:spTree>
    <p:extLst>
      <p:ext uri="{BB962C8B-B14F-4D97-AF65-F5344CB8AC3E}">
        <p14:creationId xmlns:p14="http://schemas.microsoft.com/office/powerpoint/2010/main" val="127454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356B1-B2C9-FA9B-3A20-40144C1AA736}"/>
              </a:ext>
            </a:extLst>
          </p:cNvPr>
          <p:cNvSpPr>
            <a:spLocks noGrp="1"/>
          </p:cNvSpPr>
          <p:nvPr>
            <p:ph type="title"/>
          </p:nvPr>
        </p:nvSpPr>
        <p:spPr>
          <a:xfrm>
            <a:off x="5868557" y="1138036"/>
            <a:ext cx="5444382" cy="1402470"/>
          </a:xfrm>
        </p:spPr>
        <p:txBody>
          <a:bodyPr anchor="t">
            <a:normAutofit/>
          </a:bodyPr>
          <a:lstStyle/>
          <a:p>
            <a:r>
              <a:rPr lang="en-US" sz="3200" b="1">
                <a:latin typeface="+mn-lt"/>
              </a:rPr>
              <a:t>Software Developer</a:t>
            </a:r>
            <a:endParaRPr lang="en-US" sz="3200">
              <a:latin typeface="+mn-lt"/>
            </a:endParaRPr>
          </a:p>
        </p:txBody>
      </p:sp>
      <p:pic>
        <p:nvPicPr>
          <p:cNvPr id="5" name="Picture 4" descr="Computer script on a screen">
            <a:extLst>
              <a:ext uri="{FF2B5EF4-FFF2-40B4-BE49-F238E27FC236}">
                <a16:creationId xmlns:a16="http://schemas.microsoft.com/office/drawing/2014/main" id="{E60E913F-D06B-2F8B-E6A5-6E661F30A30A}"/>
              </a:ext>
            </a:extLst>
          </p:cNvPr>
          <p:cNvPicPr>
            <a:picLocks noChangeAspect="1"/>
          </p:cNvPicPr>
          <p:nvPr/>
        </p:nvPicPr>
        <p:blipFill rotWithShape="1">
          <a:blip r:embed="rId3"/>
          <a:srcRect l="4719" r="45143" b="-1"/>
          <a:stretch/>
        </p:blipFill>
        <p:spPr>
          <a:xfrm>
            <a:off x="-1" y="10"/>
            <a:ext cx="5151179" cy="6857990"/>
          </a:xfrm>
          <a:prstGeom prst="rect">
            <a:avLst/>
          </a:prstGeom>
        </p:spPr>
      </p:pic>
      <p:cxnSp>
        <p:nvCxnSpPr>
          <p:cNvPr id="14" name="Straight Connector 13">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FED6A4C-70C3-0760-34D2-FB82A6293DC4}"/>
              </a:ext>
            </a:extLst>
          </p:cNvPr>
          <p:cNvSpPr>
            <a:spLocks noGrp="1"/>
          </p:cNvSpPr>
          <p:nvPr>
            <p:ph idx="1"/>
          </p:nvPr>
        </p:nvSpPr>
        <p:spPr>
          <a:xfrm>
            <a:off x="5420139" y="2056609"/>
            <a:ext cx="5892800" cy="4521772"/>
          </a:xfrm>
        </p:spPr>
        <p:txBody>
          <a:bodyPr>
            <a:normAutofit/>
          </a:bodyPr>
          <a:lstStyle/>
          <a:p>
            <a:pPr lvl="1"/>
            <a:r>
              <a:rPr lang="en-US" sz="2000" dirty="0"/>
              <a:t>Design, implement, debug, test, maintain software</a:t>
            </a:r>
          </a:p>
          <a:p>
            <a:pPr lvl="2"/>
            <a:r>
              <a:rPr lang="en-US" dirty="0"/>
              <a:t>applications software, system software, client-side scripting, server-side scripting, mobile apps, network software</a:t>
            </a:r>
          </a:p>
          <a:p>
            <a:pPr lvl="2"/>
            <a:r>
              <a:rPr lang="en-US" dirty="0"/>
              <a:t>knowledge of mathematics, computational theory, computer organization/architecture, operating systems, data structures, programming languages</a:t>
            </a:r>
          </a:p>
          <a:p>
            <a:pPr lvl="1"/>
            <a:r>
              <a:rPr lang="en-US" sz="2000" dirty="0"/>
              <a:t>Certifications include MCPD, MCSD, MCPP, Oracle Java</a:t>
            </a:r>
          </a:p>
        </p:txBody>
      </p:sp>
    </p:spTree>
    <p:extLst>
      <p:ext uri="{BB962C8B-B14F-4D97-AF65-F5344CB8AC3E}">
        <p14:creationId xmlns:p14="http://schemas.microsoft.com/office/powerpoint/2010/main" val="4208520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8E237E9-2B10-D16F-1E3A-2C138FC2D466}"/>
              </a:ext>
            </a:extLst>
          </p:cNvPr>
          <p:cNvSpPr>
            <a:spLocks noGrp="1"/>
          </p:cNvSpPr>
          <p:nvPr>
            <p:ph type="title"/>
          </p:nvPr>
        </p:nvSpPr>
        <p:spPr>
          <a:xfrm>
            <a:off x="838200" y="365125"/>
            <a:ext cx="10515600" cy="1325563"/>
          </a:xfrm>
        </p:spPr>
        <p:txBody>
          <a:bodyPr>
            <a:normAutofit/>
          </a:bodyPr>
          <a:lstStyle/>
          <a:p>
            <a:r>
              <a:rPr lang="en-US" sz="5400" b="1">
                <a:latin typeface="+mn-lt"/>
              </a:rPr>
              <a:t>System Administrator</a:t>
            </a:r>
            <a:endParaRPr lang="en-US" sz="5400">
              <a:latin typeface="+mn-lt"/>
            </a:endParaRPr>
          </a:p>
        </p:txBody>
      </p:sp>
      <p:sp>
        <p:nvSpPr>
          <p:cNvPr id="28"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7F8E2B0-2AD5-C4B8-96DC-9E54B87FE3F3}"/>
              </a:ext>
            </a:extLst>
          </p:cNvPr>
          <p:cNvSpPr>
            <a:spLocks noGrp="1"/>
          </p:cNvSpPr>
          <p:nvPr>
            <p:ph idx="1"/>
          </p:nvPr>
        </p:nvSpPr>
        <p:spPr>
          <a:xfrm>
            <a:off x="400878" y="2055813"/>
            <a:ext cx="10515600" cy="4251960"/>
          </a:xfrm>
        </p:spPr>
        <p:txBody>
          <a:bodyPr>
            <a:normAutofit/>
          </a:bodyPr>
          <a:lstStyle/>
          <a:p>
            <a:pPr lvl="1"/>
            <a:r>
              <a:rPr lang="en-US" dirty="0"/>
              <a:t>Install, maintain, secure computer systems</a:t>
            </a:r>
          </a:p>
          <a:p>
            <a:pPr lvl="2"/>
            <a:r>
              <a:rPr lang="en-US" sz="2400" dirty="0"/>
              <a:t>hardware, software installation/upgrading and configuration, operating system configuration, possibly computer networking</a:t>
            </a:r>
          </a:p>
          <a:p>
            <a:pPr lvl="2"/>
            <a:r>
              <a:rPr lang="en-US" sz="2400" dirty="0"/>
              <a:t>system monitoring, maintenance, backups and recovery</a:t>
            </a:r>
          </a:p>
          <a:p>
            <a:pPr lvl="2"/>
            <a:r>
              <a:rPr lang="en-US" sz="2400" dirty="0"/>
              <a:t>user accounts, troubleshooting</a:t>
            </a:r>
          </a:p>
          <a:p>
            <a:pPr lvl="1"/>
            <a:r>
              <a:rPr lang="en-US" dirty="0"/>
              <a:t>Duties range depending on size of organization, number of IT staff</a:t>
            </a:r>
          </a:p>
          <a:p>
            <a:pPr lvl="1"/>
            <a:r>
              <a:rPr lang="en-US" dirty="0"/>
              <a:t>Knowledge of operating systems essential (Windows, possibly Linux or others)</a:t>
            </a:r>
          </a:p>
          <a:p>
            <a:pPr lvl="1"/>
            <a:r>
              <a:rPr lang="en-US" dirty="0"/>
              <a:t>Certifications include MCSA, MCITP, RHCE, RHCSS, CAN</a:t>
            </a:r>
          </a:p>
        </p:txBody>
      </p:sp>
    </p:spTree>
    <p:extLst>
      <p:ext uri="{BB962C8B-B14F-4D97-AF65-F5344CB8AC3E}">
        <p14:creationId xmlns:p14="http://schemas.microsoft.com/office/powerpoint/2010/main" val="28341704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TotalTime>
  <Words>1870</Words>
  <Application>Microsoft Office PowerPoint</Application>
  <PresentationFormat>Widescreen</PresentationFormat>
  <Paragraphs>205</Paragraphs>
  <Slides>21</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Times</vt:lpstr>
      <vt:lpstr>Times New Roman</vt:lpstr>
      <vt:lpstr>Office Theme</vt:lpstr>
      <vt:lpstr>IT 101 (3 Credits) – Fall 2023 Introduction to Information Technology</vt:lpstr>
      <vt:lpstr>Agenda</vt:lpstr>
      <vt:lpstr>What is Information Technology?</vt:lpstr>
      <vt:lpstr>Careers in IT</vt:lpstr>
      <vt:lpstr>Computer Security Specialist</vt:lpstr>
      <vt:lpstr>Database Administrator</vt:lpstr>
      <vt:lpstr>Network Administrator</vt:lpstr>
      <vt:lpstr>Software Developer</vt:lpstr>
      <vt:lpstr>System Administrator</vt:lpstr>
      <vt:lpstr>Webserver Administrator</vt:lpstr>
      <vt:lpstr>Web Developer</vt:lpstr>
      <vt:lpstr>Continuing Education</vt:lpstr>
      <vt:lpstr>Computer Ethics</vt:lpstr>
      <vt:lpstr>Computer Ethics Scenarios</vt:lpstr>
      <vt:lpstr>Computer Ethics</vt:lpstr>
      <vt:lpstr>Other Tasks/Responsibilities</vt:lpstr>
      <vt:lpstr>PowerPoint Presentation</vt:lpstr>
      <vt:lpstr>E-Waste – Digital Litter</vt:lpstr>
      <vt:lpstr>King 336 – Introduction to Linux Mint</vt:lpstr>
      <vt:lpstr>PowerPoint Presentation</vt:lpstr>
      <vt:lpstr> Happy Exploring the Fascinating World of Information Technology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101 (3 Credits) – Fall 2023 Introduction to Information Technology</dc:title>
  <dc:creator>Prajakta Belsare</dc:creator>
  <cp:lastModifiedBy>Griffith, Livia - griffils</cp:lastModifiedBy>
  <cp:revision>19</cp:revision>
  <dcterms:created xsi:type="dcterms:W3CDTF">2023-08-28T02:47:08Z</dcterms:created>
  <dcterms:modified xsi:type="dcterms:W3CDTF">2023-08-28T13:59:56Z</dcterms:modified>
</cp:coreProperties>
</file>